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>
      <p:cViewPr varScale="1">
        <p:scale>
          <a:sx n="65" d="100"/>
          <a:sy n="65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82F75D-F0EB-423F-9C61-A76D7C630855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371EB3-BB05-4169-9C35-04597F79E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7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517ACF-B5DC-4025-9A0B-03A505B6E97D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C80D86-EDF2-48D7-BB5B-826732F8A1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6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0D86-EDF2-48D7-BB5B-826732F8A1C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0D86-EDF2-48D7-BB5B-826732F8A1C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0D86-EDF2-48D7-BB5B-826732F8A1C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2B4886-2BD5-46A7-8C90-285F91607AB6}" type="datetimeFigureOut">
              <a:rPr lang="en-US" smtClean="0"/>
              <a:pPr/>
              <a:t>9/29/13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820B1F-1E73-458B-B20D-D9D9841B8C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 smtClean="0"/>
              <a:t>1.3 Organisational Objectives</a:t>
            </a:r>
            <a:br>
              <a:rPr lang="en-GB" i="1" dirty="0" smtClean="0"/>
            </a:br>
            <a:r>
              <a:rPr lang="en-GB" i="1" dirty="0" smtClean="0"/>
              <a:t>1.3.4 social auditing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IB Unit 1 Business Organisation and Environment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31944" y="628652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smtClean="0">
                <a:solidFill>
                  <a:schemeClr val="tx2"/>
                </a:solidFill>
              </a:rPr>
              <a:t>Mr Greenbank</a:t>
            </a:r>
            <a:endParaRPr lang="en-GB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By the end of this lesson students should:</a:t>
            </a:r>
          </a:p>
          <a:p>
            <a:endParaRPr lang="en-GB" dirty="0"/>
          </a:p>
          <a:p>
            <a:r>
              <a:rPr lang="en-GB" dirty="0" smtClean="0"/>
              <a:t>Be able to define social auditing</a:t>
            </a:r>
          </a:p>
          <a:p>
            <a:r>
              <a:rPr lang="en-GB" dirty="0" smtClean="0"/>
              <a:t>Understand the role of social auditing in assisting businesses in setting objectives</a:t>
            </a:r>
          </a:p>
          <a:p>
            <a:r>
              <a:rPr lang="en-GB" dirty="0" smtClean="0"/>
              <a:t>Understand the limitations of social auditing.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auditing?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Social</a:t>
            </a:r>
            <a:r>
              <a:rPr lang="en-US" dirty="0" smtClean="0"/>
              <a:t> </a:t>
            </a:r>
            <a:r>
              <a:rPr lang="en-US" b="1" dirty="0" smtClean="0"/>
              <a:t>auditing</a:t>
            </a:r>
            <a:r>
              <a:rPr lang="en-US" dirty="0" smtClean="0"/>
              <a:t> is a way to ensure that socially </a:t>
            </a:r>
            <a:r>
              <a:rPr lang="en-US" b="1" dirty="0" smtClean="0"/>
              <a:t>responsible</a:t>
            </a:r>
            <a:r>
              <a:rPr lang="en-US" dirty="0" smtClean="0"/>
              <a:t> </a:t>
            </a:r>
            <a:r>
              <a:rPr lang="en-US" b="1" dirty="0" smtClean="0"/>
              <a:t>objectives</a:t>
            </a:r>
            <a:r>
              <a:rPr lang="en-US" dirty="0" smtClean="0"/>
              <a:t> are being met and implemented. A </a:t>
            </a:r>
            <a:r>
              <a:rPr lang="en-US" b="1" dirty="0" smtClean="0"/>
              <a:t>social</a:t>
            </a:r>
            <a:r>
              <a:rPr lang="en-US" dirty="0" smtClean="0"/>
              <a:t> </a:t>
            </a:r>
            <a:r>
              <a:rPr lang="en-US" b="1" dirty="0" smtClean="0"/>
              <a:t>audit</a:t>
            </a:r>
            <a:r>
              <a:rPr lang="en-US" dirty="0" smtClean="0"/>
              <a:t> is an </a:t>
            </a:r>
            <a:r>
              <a:rPr lang="en-US" b="1" dirty="0" smtClean="0"/>
              <a:t>independent</a:t>
            </a:r>
            <a:r>
              <a:rPr lang="en-US" dirty="0" smtClean="0"/>
              <a:t> </a:t>
            </a:r>
            <a:r>
              <a:rPr lang="en-US" b="1" dirty="0" smtClean="0"/>
              <a:t>assessment</a:t>
            </a:r>
            <a:r>
              <a:rPr lang="en-US" dirty="0" smtClean="0"/>
              <a:t> of how a firm’s actions </a:t>
            </a:r>
            <a:r>
              <a:rPr lang="en-US" b="1" dirty="0" smtClean="0"/>
              <a:t>affect</a:t>
            </a:r>
            <a:r>
              <a:rPr lang="en-US" dirty="0" smtClean="0"/>
              <a:t> society.</a:t>
            </a:r>
          </a:p>
          <a:p>
            <a:endParaRPr lang="en-US" dirty="0" smtClean="0"/>
          </a:p>
          <a:p>
            <a:r>
              <a:rPr lang="en-US" dirty="0" smtClean="0"/>
              <a:t>It usually includes: the firms </a:t>
            </a:r>
            <a:r>
              <a:rPr lang="en-US" b="1" dirty="0" smtClean="0"/>
              <a:t>environmental</a:t>
            </a:r>
            <a:r>
              <a:rPr lang="en-US" dirty="0" smtClean="0"/>
              <a:t> </a:t>
            </a:r>
            <a:r>
              <a:rPr lang="en-US" b="1" dirty="0" smtClean="0"/>
              <a:t>impact</a:t>
            </a:r>
            <a:r>
              <a:rPr lang="en-US" dirty="0" smtClean="0"/>
              <a:t> (pollution etc), </a:t>
            </a:r>
            <a:r>
              <a:rPr lang="en-US" b="1" dirty="0" smtClean="0"/>
              <a:t>staff</a:t>
            </a:r>
            <a:r>
              <a:rPr lang="en-US" dirty="0" smtClean="0"/>
              <a:t> </a:t>
            </a:r>
            <a:r>
              <a:rPr lang="en-US" b="1" dirty="0" smtClean="0"/>
              <a:t>management</a:t>
            </a:r>
            <a:r>
              <a:rPr lang="en-US" dirty="0" smtClean="0"/>
              <a:t> (health and safety) and </a:t>
            </a:r>
            <a:r>
              <a:rPr lang="en-US" b="1" dirty="0" smtClean="0"/>
              <a:t>contributions</a:t>
            </a:r>
            <a:r>
              <a:rPr lang="en-US" dirty="0" smtClean="0"/>
              <a:t> to </a:t>
            </a:r>
            <a:r>
              <a:rPr lang="en-US" b="1" dirty="0" smtClean="0"/>
              <a:t>society</a:t>
            </a:r>
            <a:r>
              <a:rPr lang="en-US" dirty="0" smtClean="0"/>
              <a:t> e.g. charities or involvement in local projects.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audit?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independent</a:t>
            </a:r>
            <a:r>
              <a:rPr lang="en-US" dirty="0" smtClean="0"/>
              <a:t> review of a firms activities that </a:t>
            </a:r>
            <a:r>
              <a:rPr lang="en-US" b="1" dirty="0" smtClean="0"/>
              <a:t>examines</a:t>
            </a:r>
            <a:r>
              <a:rPr lang="en-US" dirty="0" smtClean="0"/>
              <a:t> only the </a:t>
            </a:r>
            <a:r>
              <a:rPr lang="en-US" b="1" dirty="0" smtClean="0"/>
              <a:t>impacts</a:t>
            </a:r>
            <a:r>
              <a:rPr lang="en-US" dirty="0" smtClean="0"/>
              <a:t> on the </a:t>
            </a:r>
            <a:r>
              <a:rPr lang="en-US" b="1" dirty="0" smtClean="0"/>
              <a:t>environment</a:t>
            </a:r>
            <a:r>
              <a:rPr lang="en-US" dirty="0" smtClean="0"/>
              <a:t> is known as an </a:t>
            </a:r>
            <a:r>
              <a:rPr lang="en-US" b="1" dirty="0" smtClean="0"/>
              <a:t>environmental</a:t>
            </a:r>
            <a:r>
              <a:rPr lang="en-US" dirty="0" smtClean="0"/>
              <a:t> </a:t>
            </a:r>
            <a:r>
              <a:rPr lang="en-US" b="1" dirty="0" smtClean="0"/>
              <a:t>audit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Many large multinational businesses use both environmental and social auditing.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aspects of social auditing?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key part of social auditing is for the firm to devise policies to deal with its impacts on society. e.g. to devise CSR policies.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Using renewable and sustainable resources</a:t>
            </a:r>
          </a:p>
          <a:p>
            <a:pPr lvl="1"/>
            <a:r>
              <a:rPr lang="en-US" dirty="0" smtClean="0"/>
              <a:t>Using reputable and socially responsible suppliers</a:t>
            </a:r>
          </a:p>
          <a:p>
            <a:pPr lvl="1"/>
            <a:r>
              <a:rPr lang="en-US" dirty="0" smtClean="0"/>
              <a:t>Systems that cater for the well being of employees</a:t>
            </a:r>
          </a:p>
          <a:p>
            <a:pPr lvl="1"/>
            <a:r>
              <a:rPr lang="en-US" dirty="0" smtClean="0"/>
              <a:t>Establish an ethical code of conduct</a:t>
            </a:r>
          </a:p>
          <a:p>
            <a:pPr lvl="1"/>
            <a:r>
              <a:rPr lang="en-US" dirty="0" smtClean="0"/>
              <a:t>Monitor staff commitment to CSR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to Social 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Cost! The firm must have the financial resources to satisfy recommendations</a:t>
            </a:r>
          </a:p>
          <a:p>
            <a:r>
              <a:rPr lang="en-US" dirty="0" smtClean="0"/>
              <a:t>The audit is not always favorable which can publicize the weaknesses of the business. Therefore it could in hindsight harm the reputation of the business.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By the end of this lesson students should:</a:t>
            </a:r>
          </a:p>
          <a:p>
            <a:endParaRPr lang="en-GB" dirty="0"/>
          </a:p>
          <a:p>
            <a:r>
              <a:rPr lang="en-GB" dirty="0" smtClean="0"/>
              <a:t>Be able to define social auditing</a:t>
            </a:r>
          </a:p>
          <a:p>
            <a:r>
              <a:rPr lang="en-GB" dirty="0" smtClean="0"/>
              <a:t>Understand the role of social auditing in assisting businesses in setting objectives</a:t>
            </a:r>
          </a:p>
          <a:p>
            <a:r>
              <a:rPr lang="en-GB" dirty="0" smtClean="0"/>
              <a:t>Understand the limitations of social auditing.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524</TotalTime>
  <Words>301</Words>
  <Application>Microsoft Macintosh PowerPoint</Application>
  <PresentationFormat>On-screen Show (4:3)</PresentationFormat>
  <Paragraphs>37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1.3 Organisational Objectives 1.3.4 social auditing</vt:lpstr>
      <vt:lpstr>Learning Objectives</vt:lpstr>
      <vt:lpstr>What is social auditing?</vt:lpstr>
      <vt:lpstr>Environmental audit?</vt:lpstr>
      <vt:lpstr>Key aspects of social auditing?</vt:lpstr>
      <vt:lpstr>Limitations to Social Auditing</vt:lpstr>
      <vt:lpstr>Learning 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Nature of Business Activity</dc:title>
  <dc:creator>stoddart</dc:creator>
  <cp:lastModifiedBy>Liam Greenbank</cp:lastModifiedBy>
  <cp:revision>65</cp:revision>
  <dcterms:created xsi:type="dcterms:W3CDTF">2009-08-31T14:09:11Z</dcterms:created>
  <dcterms:modified xsi:type="dcterms:W3CDTF">2013-09-29T03:38:22Z</dcterms:modified>
</cp:coreProperties>
</file>