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2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173F9-3A0E-4A42-82B8-13F23E177A9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61A1A2-8A8A-4E75-91EB-0D4FEF3F740A}">
      <dgm:prSet phldrT="[Text]" phldr="1"/>
      <dgm:spPr/>
      <dgm:t>
        <a:bodyPr/>
        <a:lstStyle/>
        <a:p>
          <a:endParaRPr lang="en-US"/>
        </a:p>
      </dgm:t>
    </dgm:pt>
    <dgm:pt modelId="{89284141-9EEC-4F53-8D69-0A469BF419F3}" type="parTrans" cxnId="{D9E16E8B-DD73-42B5-8EF5-35CC4B58678B}">
      <dgm:prSet/>
      <dgm:spPr/>
      <dgm:t>
        <a:bodyPr/>
        <a:lstStyle/>
        <a:p>
          <a:endParaRPr lang="en-US"/>
        </a:p>
      </dgm:t>
    </dgm:pt>
    <dgm:pt modelId="{5D6DCE7C-1B6B-4341-9E62-9A6C621D64E8}" type="sibTrans" cxnId="{D9E16E8B-DD73-42B5-8EF5-35CC4B58678B}">
      <dgm:prSet/>
      <dgm:spPr/>
      <dgm:t>
        <a:bodyPr/>
        <a:lstStyle/>
        <a:p>
          <a:endParaRPr lang="en-US"/>
        </a:p>
      </dgm:t>
    </dgm:pt>
    <dgm:pt modelId="{8EE921D4-1934-477E-BBC6-703DFB4E8E07}">
      <dgm:prSet phldrT="[Text]" phldr="1"/>
      <dgm:spPr/>
      <dgm:t>
        <a:bodyPr/>
        <a:lstStyle/>
        <a:p>
          <a:endParaRPr lang="en-US" dirty="0"/>
        </a:p>
      </dgm:t>
    </dgm:pt>
    <dgm:pt modelId="{35D038FE-D264-42FE-938A-79C0B96A674D}" type="parTrans" cxnId="{D3DC71AE-52F4-4B3C-80A4-94C309439E1D}">
      <dgm:prSet/>
      <dgm:spPr/>
      <dgm:t>
        <a:bodyPr/>
        <a:lstStyle/>
        <a:p>
          <a:endParaRPr lang="en-US"/>
        </a:p>
      </dgm:t>
    </dgm:pt>
    <dgm:pt modelId="{174BAAC5-28B3-48E6-835D-74B76E3594BB}" type="sibTrans" cxnId="{D3DC71AE-52F4-4B3C-80A4-94C309439E1D}">
      <dgm:prSet/>
      <dgm:spPr/>
      <dgm:t>
        <a:bodyPr/>
        <a:lstStyle/>
        <a:p>
          <a:endParaRPr lang="en-US"/>
        </a:p>
      </dgm:t>
    </dgm:pt>
    <dgm:pt modelId="{DA386D7D-A4E3-4365-A4D9-F5655198F6C3}">
      <dgm:prSet phldrT="[Text]" phldr="1"/>
      <dgm:spPr/>
      <dgm:t>
        <a:bodyPr/>
        <a:lstStyle/>
        <a:p>
          <a:endParaRPr lang="en-US" dirty="0"/>
        </a:p>
      </dgm:t>
    </dgm:pt>
    <dgm:pt modelId="{7AE5AA66-42B9-48E6-A8D3-DACC9F9C4F7F}" type="parTrans" cxnId="{CD27C0F7-2F4D-4E28-A8A5-DE72DDB30BD9}">
      <dgm:prSet/>
      <dgm:spPr/>
      <dgm:t>
        <a:bodyPr/>
        <a:lstStyle/>
        <a:p>
          <a:endParaRPr lang="en-US"/>
        </a:p>
      </dgm:t>
    </dgm:pt>
    <dgm:pt modelId="{34AB1C23-85AA-49ED-A437-27C7F2325E4F}" type="sibTrans" cxnId="{CD27C0F7-2F4D-4E28-A8A5-DE72DDB30BD9}">
      <dgm:prSet/>
      <dgm:spPr/>
      <dgm:t>
        <a:bodyPr/>
        <a:lstStyle/>
        <a:p>
          <a:endParaRPr lang="en-US"/>
        </a:p>
      </dgm:t>
    </dgm:pt>
    <dgm:pt modelId="{58A42EFA-B826-491B-B6A0-5D3E60BFBB8D}">
      <dgm:prSet phldrT="[Text]" phldr="1"/>
      <dgm:spPr/>
      <dgm:t>
        <a:bodyPr/>
        <a:lstStyle/>
        <a:p>
          <a:endParaRPr lang="en-US" dirty="0"/>
        </a:p>
      </dgm:t>
    </dgm:pt>
    <dgm:pt modelId="{BAEDA959-396D-4375-BA8D-0320A4BF2419}" type="parTrans" cxnId="{0139346A-DA0B-4AD3-900E-080E60C64D71}">
      <dgm:prSet/>
      <dgm:spPr/>
      <dgm:t>
        <a:bodyPr/>
        <a:lstStyle/>
        <a:p>
          <a:endParaRPr lang="en-US"/>
        </a:p>
      </dgm:t>
    </dgm:pt>
    <dgm:pt modelId="{EEB99081-1248-49D0-B8C0-80BC97750FC5}" type="sibTrans" cxnId="{0139346A-DA0B-4AD3-900E-080E60C64D71}">
      <dgm:prSet/>
      <dgm:spPr/>
      <dgm:t>
        <a:bodyPr/>
        <a:lstStyle/>
        <a:p>
          <a:endParaRPr lang="en-US"/>
        </a:p>
      </dgm:t>
    </dgm:pt>
    <dgm:pt modelId="{42B99B56-AF5F-42D1-B828-AB91075D6781}">
      <dgm:prSet phldrT="[Text]" phldr="1"/>
      <dgm:spPr/>
      <dgm:t>
        <a:bodyPr/>
        <a:lstStyle/>
        <a:p>
          <a:endParaRPr lang="en-US" dirty="0"/>
        </a:p>
      </dgm:t>
    </dgm:pt>
    <dgm:pt modelId="{35C500BF-46F3-45B6-A683-B5F90DA13BC0}" type="parTrans" cxnId="{92871D2F-94C2-40BC-A55F-0418D0D7E12F}">
      <dgm:prSet/>
      <dgm:spPr/>
      <dgm:t>
        <a:bodyPr/>
        <a:lstStyle/>
        <a:p>
          <a:endParaRPr lang="en-US"/>
        </a:p>
      </dgm:t>
    </dgm:pt>
    <dgm:pt modelId="{7D91796F-02E3-4840-B722-5CD19812B6E9}" type="sibTrans" cxnId="{92871D2F-94C2-40BC-A55F-0418D0D7E12F}">
      <dgm:prSet/>
      <dgm:spPr/>
      <dgm:t>
        <a:bodyPr/>
        <a:lstStyle/>
        <a:p>
          <a:endParaRPr lang="en-US"/>
        </a:p>
      </dgm:t>
    </dgm:pt>
    <dgm:pt modelId="{6AF28B2C-8A47-45A3-82F3-59DDC26301CD}">
      <dgm:prSet phldrT="[Text]" phldr="1"/>
      <dgm:spPr/>
      <dgm:t>
        <a:bodyPr/>
        <a:lstStyle/>
        <a:p>
          <a:endParaRPr lang="en-US" dirty="0"/>
        </a:p>
      </dgm:t>
    </dgm:pt>
    <dgm:pt modelId="{93D38247-0C1F-4F3C-A70F-EBD36E28F643}" type="parTrans" cxnId="{7EDC341F-8AE2-4BCF-AEA1-62D32D1E736E}">
      <dgm:prSet/>
      <dgm:spPr/>
      <dgm:t>
        <a:bodyPr/>
        <a:lstStyle/>
        <a:p>
          <a:endParaRPr lang="en-US"/>
        </a:p>
      </dgm:t>
    </dgm:pt>
    <dgm:pt modelId="{1AE083E7-2D8D-4134-96DC-0F1FCC628C45}" type="sibTrans" cxnId="{7EDC341F-8AE2-4BCF-AEA1-62D32D1E736E}">
      <dgm:prSet/>
      <dgm:spPr/>
      <dgm:t>
        <a:bodyPr/>
        <a:lstStyle/>
        <a:p>
          <a:endParaRPr lang="en-US"/>
        </a:p>
      </dgm:t>
    </dgm:pt>
    <dgm:pt modelId="{687DCC8C-8624-4AFF-9171-5C0557559D1E}">
      <dgm:prSet/>
      <dgm:spPr/>
      <dgm:t>
        <a:bodyPr/>
        <a:lstStyle/>
        <a:p>
          <a:endParaRPr lang="en-US"/>
        </a:p>
      </dgm:t>
    </dgm:pt>
    <dgm:pt modelId="{1C6F9537-510B-4DBD-A53E-5CBDA79DA896}" type="parTrans" cxnId="{F713D0A1-4172-4134-AC6F-6485F87A0157}">
      <dgm:prSet/>
      <dgm:spPr/>
      <dgm:t>
        <a:bodyPr/>
        <a:lstStyle/>
        <a:p>
          <a:endParaRPr lang="en-US"/>
        </a:p>
      </dgm:t>
    </dgm:pt>
    <dgm:pt modelId="{1E025B47-CB99-465B-AFB4-F1EDAAC446A7}" type="sibTrans" cxnId="{F713D0A1-4172-4134-AC6F-6485F87A0157}">
      <dgm:prSet/>
      <dgm:spPr/>
      <dgm:t>
        <a:bodyPr/>
        <a:lstStyle/>
        <a:p>
          <a:endParaRPr lang="en-US"/>
        </a:p>
      </dgm:t>
    </dgm:pt>
    <dgm:pt modelId="{5A80D79E-17B9-4148-9B54-03FADFB3944E}">
      <dgm:prSet/>
      <dgm:spPr/>
      <dgm:t>
        <a:bodyPr/>
        <a:lstStyle/>
        <a:p>
          <a:endParaRPr lang="en-US"/>
        </a:p>
      </dgm:t>
    </dgm:pt>
    <dgm:pt modelId="{3C4BF27E-E6EA-4759-85C1-709A98E79F34}" type="parTrans" cxnId="{1638DDA7-7282-4091-94C1-A251EE9F0013}">
      <dgm:prSet/>
      <dgm:spPr/>
      <dgm:t>
        <a:bodyPr/>
        <a:lstStyle/>
        <a:p>
          <a:endParaRPr lang="en-US"/>
        </a:p>
      </dgm:t>
    </dgm:pt>
    <dgm:pt modelId="{BD150EBD-20AD-451F-8D31-EAE97F5EE992}" type="sibTrans" cxnId="{1638DDA7-7282-4091-94C1-A251EE9F0013}">
      <dgm:prSet/>
      <dgm:spPr/>
      <dgm:t>
        <a:bodyPr/>
        <a:lstStyle/>
        <a:p>
          <a:endParaRPr lang="en-US"/>
        </a:p>
      </dgm:t>
    </dgm:pt>
    <dgm:pt modelId="{B3B89475-3273-4698-899D-F081101E446C}">
      <dgm:prSet/>
      <dgm:spPr/>
      <dgm:t>
        <a:bodyPr/>
        <a:lstStyle/>
        <a:p>
          <a:endParaRPr lang="en-US"/>
        </a:p>
      </dgm:t>
    </dgm:pt>
    <dgm:pt modelId="{94D94F1F-5920-4429-9B65-7926316E9CA2}" type="parTrans" cxnId="{AF2943B3-B2AE-4598-8AAA-9671C3E2BBBF}">
      <dgm:prSet/>
      <dgm:spPr/>
      <dgm:t>
        <a:bodyPr/>
        <a:lstStyle/>
        <a:p>
          <a:endParaRPr lang="en-US"/>
        </a:p>
      </dgm:t>
    </dgm:pt>
    <dgm:pt modelId="{34D61EE8-B673-423E-BD03-451947DE9D43}" type="sibTrans" cxnId="{AF2943B3-B2AE-4598-8AAA-9671C3E2BBBF}">
      <dgm:prSet/>
      <dgm:spPr/>
      <dgm:t>
        <a:bodyPr/>
        <a:lstStyle/>
        <a:p>
          <a:endParaRPr lang="en-US"/>
        </a:p>
      </dgm:t>
    </dgm:pt>
    <dgm:pt modelId="{232AD857-5546-4B10-BCCD-7BA52E2D5397}">
      <dgm:prSet phldrT="[Text]" phldr="1"/>
      <dgm:spPr/>
      <dgm:t>
        <a:bodyPr/>
        <a:lstStyle/>
        <a:p>
          <a:endParaRPr lang="en-US" dirty="0"/>
        </a:p>
      </dgm:t>
    </dgm:pt>
    <dgm:pt modelId="{6EA5C8DF-4E87-48D8-B9E3-BA6222219C4E}" type="parTrans" cxnId="{939D8218-34D6-4B6F-929C-F4E232FBACCA}">
      <dgm:prSet/>
      <dgm:spPr/>
      <dgm:t>
        <a:bodyPr/>
        <a:lstStyle/>
        <a:p>
          <a:endParaRPr lang="en-US"/>
        </a:p>
      </dgm:t>
    </dgm:pt>
    <dgm:pt modelId="{659C0F8A-CEF3-4803-8A6C-20464A3EEED6}" type="sibTrans" cxnId="{939D8218-34D6-4B6F-929C-F4E232FBACCA}">
      <dgm:prSet/>
      <dgm:spPr/>
      <dgm:t>
        <a:bodyPr/>
        <a:lstStyle/>
        <a:p>
          <a:endParaRPr lang="en-US"/>
        </a:p>
      </dgm:t>
    </dgm:pt>
    <dgm:pt modelId="{EB6DD1D4-61DF-4550-AB38-2306860E2C19}" type="pres">
      <dgm:prSet presAssocID="{0B4173F9-3A0E-4A42-82B8-13F23E177A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2696B3-50AE-4290-AD91-35193BF657CE}" type="pres">
      <dgm:prSet presAssocID="{E961A1A2-8A8A-4E75-91EB-0D4FEF3F740A}" presName="hierRoot1" presStyleCnt="0"/>
      <dgm:spPr/>
    </dgm:pt>
    <dgm:pt modelId="{4ABABA9B-AD95-45C4-B7A2-CB18897CB3FF}" type="pres">
      <dgm:prSet presAssocID="{E961A1A2-8A8A-4E75-91EB-0D4FEF3F740A}" presName="composite" presStyleCnt="0"/>
      <dgm:spPr/>
    </dgm:pt>
    <dgm:pt modelId="{2EDFFF85-AD93-4B38-AEFC-3499C767B2D4}" type="pres">
      <dgm:prSet presAssocID="{E961A1A2-8A8A-4E75-91EB-0D4FEF3F740A}" presName="background" presStyleLbl="node0" presStyleIdx="0" presStyleCnt="1"/>
      <dgm:spPr/>
    </dgm:pt>
    <dgm:pt modelId="{86A66836-C067-448B-96E8-6AD64E9456FA}" type="pres">
      <dgm:prSet presAssocID="{E961A1A2-8A8A-4E75-91EB-0D4FEF3F740A}" presName="text" presStyleLbl="fgAcc0" presStyleIdx="0" presStyleCnt="1" custScaleX="120625" custScaleY="154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93E0D-C3D3-44EF-B749-8CF54304D3F9}" type="pres">
      <dgm:prSet presAssocID="{E961A1A2-8A8A-4E75-91EB-0D4FEF3F740A}" presName="hierChild2" presStyleCnt="0"/>
      <dgm:spPr/>
    </dgm:pt>
    <dgm:pt modelId="{2B92462B-8472-498E-B4FA-EB19E3F3A7A3}" type="pres">
      <dgm:prSet presAssocID="{35D038FE-D264-42FE-938A-79C0B96A674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798E71F-D187-4EDE-9D1D-BA81751D666C}" type="pres">
      <dgm:prSet presAssocID="{8EE921D4-1934-477E-BBC6-703DFB4E8E07}" presName="hierRoot2" presStyleCnt="0"/>
      <dgm:spPr/>
    </dgm:pt>
    <dgm:pt modelId="{94465077-5E91-4D48-AD97-632DB1C82A6C}" type="pres">
      <dgm:prSet presAssocID="{8EE921D4-1934-477E-BBC6-703DFB4E8E07}" presName="composite2" presStyleCnt="0"/>
      <dgm:spPr/>
    </dgm:pt>
    <dgm:pt modelId="{79209F46-DEB9-41CF-9315-ED38A5D30CD8}" type="pres">
      <dgm:prSet presAssocID="{8EE921D4-1934-477E-BBC6-703DFB4E8E07}" presName="background2" presStyleLbl="node2" presStyleIdx="0" presStyleCnt="2"/>
      <dgm:spPr/>
    </dgm:pt>
    <dgm:pt modelId="{5D35842B-F2DA-4844-B811-1F3CD1ADC420}" type="pres">
      <dgm:prSet presAssocID="{8EE921D4-1934-477E-BBC6-703DFB4E8E07}" presName="text2" presStyleLbl="fgAcc2" presStyleIdx="0" presStyleCnt="2" custScaleX="125615" custScaleY="164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D5B7A-9271-4FCF-A634-B0BD0576E674}" type="pres">
      <dgm:prSet presAssocID="{8EE921D4-1934-477E-BBC6-703DFB4E8E07}" presName="hierChild3" presStyleCnt="0"/>
      <dgm:spPr/>
    </dgm:pt>
    <dgm:pt modelId="{2F4B65AA-A322-44E4-B86C-E5BCAF3A28CF}" type="pres">
      <dgm:prSet presAssocID="{7AE5AA66-42B9-48E6-A8D3-DACC9F9C4F7F}" presName="Name17" presStyleLbl="parChTrans1D3" presStyleIdx="0" presStyleCnt="4"/>
      <dgm:spPr/>
      <dgm:t>
        <a:bodyPr/>
        <a:lstStyle/>
        <a:p>
          <a:endParaRPr lang="en-US"/>
        </a:p>
      </dgm:t>
    </dgm:pt>
    <dgm:pt modelId="{73B8682A-9706-4A69-8E82-ED86F7D79CBA}" type="pres">
      <dgm:prSet presAssocID="{DA386D7D-A4E3-4365-A4D9-F5655198F6C3}" presName="hierRoot3" presStyleCnt="0"/>
      <dgm:spPr/>
    </dgm:pt>
    <dgm:pt modelId="{C2C4A7F7-0E2A-4C3A-A267-BFE678C2C08C}" type="pres">
      <dgm:prSet presAssocID="{DA386D7D-A4E3-4365-A4D9-F5655198F6C3}" presName="composite3" presStyleCnt="0"/>
      <dgm:spPr/>
    </dgm:pt>
    <dgm:pt modelId="{4E0043B0-1B3E-4A09-819A-3AD65B7EEC16}" type="pres">
      <dgm:prSet presAssocID="{DA386D7D-A4E3-4365-A4D9-F5655198F6C3}" presName="background3" presStyleLbl="node3" presStyleIdx="0" presStyleCnt="4"/>
      <dgm:spPr/>
    </dgm:pt>
    <dgm:pt modelId="{A3F6914A-C419-43D2-990B-00BDAA58A8B6}" type="pres">
      <dgm:prSet presAssocID="{DA386D7D-A4E3-4365-A4D9-F5655198F6C3}" presName="text3" presStyleLbl="fgAcc3" presStyleIdx="0" presStyleCnt="4" custScaleX="110938" custScaleY="1467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8EAC46-4D0B-40F2-9D91-F50E520ECDB4}" type="pres">
      <dgm:prSet presAssocID="{DA386D7D-A4E3-4365-A4D9-F5655198F6C3}" presName="hierChild4" presStyleCnt="0"/>
      <dgm:spPr/>
    </dgm:pt>
    <dgm:pt modelId="{5D5292D2-B228-4B00-836E-48A24D47841E}" type="pres">
      <dgm:prSet presAssocID="{1C6F9537-510B-4DBD-A53E-5CBDA79DA896}" presName="Name23" presStyleLbl="parChTrans1D4" presStyleIdx="0" presStyleCnt="3"/>
      <dgm:spPr/>
      <dgm:t>
        <a:bodyPr/>
        <a:lstStyle/>
        <a:p>
          <a:endParaRPr lang="en-US"/>
        </a:p>
      </dgm:t>
    </dgm:pt>
    <dgm:pt modelId="{E26D51D4-7E93-4B71-A630-9BF532B08E2D}" type="pres">
      <dgm:prSet presAssocID="{687DCC8C-8624-4AFF-9171-5C0557559D1E}" presName="hierRoot4" presStyleCnt="0"/>
      <dgm:spPr/>
    </dgm:pt>
    <dgm:pt modelId="{2AF4C013-EB1D-4DE5-9D3F-E0BF1A3DB8F2}" type="pres">
      <dgm:prSet presAssocID="{687DCC8C-8624-4AFF-9171-5C0557559D1E}" presName="composite4" presStyleCnt="0"/>
      <dgm:spPr/>
    </dgm:pt>
    <dgm:pt modelId="{F3588C99-A3B6-47F2-AA67-0DA2013EC0C7}" type="pres">
      <dgm:prSet presAssocID="{687DCC8C-8624-4AFF-9171-5C0557559D1E}" presName="background4" presStyleLbl="node4" presStyleIdx="0" presStyleCnt="3"/>
      <dgm:spPr/>
    </dgm:pt>
    <dgm:pt modelId="{7CFEE79C-357E-4433-9460-F155F89AAF1F}" type="pres">
      <dgm:prSet presAssocID="{687DCC8C-8624-4AFF-9171-5C0557559D1E}" presName="text4" presStyleLbl="fgAcc4" presStyleIdx="0" presStyleCnt="3" custScaleX="109800" custScaleY="152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45BAA6-A76B-4834-9D35-8B6FBEFA39FC}" type="pres">
      <dgm:prSet presAssocID="{687DCC8C-8624-4AFF-9171-5C0557559D1E}" presName="hierChild5" presStyleCnt="0"/>
      <dgm:spPr/>
    </dgm:pt>
    <dgm:pt modelId="{421083DD-DEEC-4D1B-BF77-5DB4F31DA944}" type="pres">
      <dgm:prSet presAssocID="{94D94F1F-5920-4429-9B65-7926316E9CA2}" presName="Name23" presStyleLbl="parChTrans1D4" presStyleIdx="1" presStyleCnt="3"/>
      <dgm:spPr/>
      <dgm:t>
        <a:bodyPr/>
        <a:lstStyle/>
        <a:p>
          <a:endParaRPr lang="en-US"/>
        </a:p>
      </dgm:t>
    </dgm:pt>
    <dgm:pt modelId="{BE1CF548-614A-416B-9E5E-2C2AA9B71F1C}" type="pres">
      <dgm:prSet presAssocID="{B3B89475-3273-4698-899D-F081101E446C}" presName="hierRoot4" presStyleCnt="0"/>
      <dgm:spPr/>
    </dgm:pt>
    <dgm:pt modelId="{A7B4E884-793F-405A-B09F-035AEB504FEB}" type="pres">
      <dgm:prSet presAssocID="{B3B89475-3273-4698-899D-F081101E446C}" presName="composite4" presStyleCnt="0"/>
      <dgm:spPr/>
    </dgm:pt>
    <dgm:pt modelId="{902F6ECA-D00F-4823-B2A9-A1EB2BB50350}" type="pres">
      <dgm:prSet presAssocID="{B3B89475-3273-4698-899D-F081101E446C}" presName="background4" presStyleLbl="node4" presStyleIdx="1" presStyleCnt="3"/>
      <dgm:spPr/>
    </dgm:pt>
    <dgm:pt modelId="{AC7DD3AA-93A0-4BD0-965F-CE09096D0AC2}" type="pres">
      <dgm:prSet presAssocID="{B3B89475-3273-4698-899D-F081101E446C}" presName="text4" presStyleLbl="fgAcc4" presStyleIdx="1" presStyleCnt="3" custScaleX="112620" custScaleY="160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CF2B67-0771-475E-A76B-4C0888C7EA39}" type="pres">
      <dgm:prSet presAssocID="{B3B89475-3273-4698-899D-F081101E446C}" presName="hierChild5" presStyleCnt="0"/>
      <dgm:spPr/>
    </dgm:pt>
    <dgm:pt modelId="{F40A71DC-8D28-4CCF-A1C2-F97E365CB110}" type="pres">
      <dgm:prSet presAssocID="{BAEDA959-396D-4375-BA8D-0320A4BF241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6ECC0CFA-2945-4977-8414-5050785CB49C}" type="pres">
      <dgm:prSet presAssocID="{58A42EFA-B826-491B-B6A0-5D3E60BFBB8D}" presName="hierRoot3" presStyleCnt="0"/>
      <dgm:spPr/>
    </dgm:pt>
    <dgm:pt modelId="{39DF030F-1DBB-477F-BA81-2D6C811CD470}" type="pres">
      <dgm:prSet presAssocID="{58A42EFA-B826-491B-B6A0-5D3E60BFBB8D}" presName="composite3" presStyleCnt="0"/>
      <dgm:spPr/>
    </dgm:pt>
    <dgm:pt modelId="{FCFCB350-0DED-4A8B-A977-56751E32C170}" type="pres">
      <dgm:prSet presAssocID="{58A42EFA-B826-491B-B6A0-5D3E60BFBB8D}" presName="background3" presStyleLbl="node3" presStyleIdx="1" presStyleCnt="4"/>
      <dgm:spPr/>
    </dgm:pt>
    <dgm:pt modelId="{9BAF65D9-B48E-447B-95DB-D823D46920D7}" type="pres">
      <dgm:prSet presAssocID="{58A42EFA-B826-491B-B6A0-5D3E60BFBB8D}" presName="text3" presStyleLbl="fgAcc3" presStyleIdx="1" presStyleCnt="4" custScaleX="116507" custScaleY="154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15D18D-B3B1-4FAF-8D79-6B449F93B97E}" type="pres">
      <dgm:prSet presAssocID="{58A42EFA-B826-491B-B6A0-5D3E60BFBB8D}" presName="hierChild4" presStyleCnt="0"/>
      <dgm:spPr/>
    </dgm:pt>
    <dgm:pt modelId="{FC1090C8-1609-4D24-B247-B153C98C1426}" type="pres">
      <dgm:prSet presAssocID="{35C500BF-46F3-45B6-A683-B5F90DA13BC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347C515-8984-4973-91D6-2375A3887C70}" type="pres">
      <dgm:prSet presAssocID="{42B99B56-AF5F-42D1-B828-AB91075D6781}" presName="hierRoot2" presStyleCnt="0"/>
      <dgm:spPr/>
    </dgm:pt>
    <dgm:pt modelId="{04FBC8C5-A8AB-42E1-973C-DA6B13237CB0}" type="pres">
      <dgm:prSet presAssocID="{42B99B56-AF5F-42D1-B828-AB91075D6781}" presName="composite2" presStyleCnt="0"/>
      <dgm:spPr/>
    </dgm:pt>
    <dgm:pt modelId="{9D9EE113-02AD-47E0-A37D-C6436251D712}" type="pres">
      <dgm:prSet presAssocID="{42B99B56-AF5F-42D1-B828-AB91075D6781}" presName="background2" presStyleLbl="node2" presStyleIdx="1" presStyleCnt="2"/>
      <dgm:spPr/>
    </dgm:pt>
    <dgm:pt modelId="{B822F20B-6FE0-4363-902D-0B2BC1E6254A}" type="pres">
      <dgm:prSet presAssocID="{42B99B56-AF5F-42D1-B828-AB91075D6781}" presName="text2" presStyleLbl="fgAcc2" presStyleIdx="1" presStyleCnt="2" custScaleX="127286" custScaleY="156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AAABD3-B94C-48C6-A6F6-6B9A1E96D86E}" type="pres">
      <dgm:prSet presAssocID="{42B99B56-AF5F-42D1-B828-AB91075D6781}" presName="hierChild3" presStyleCnt="0"/>
      <dgm:spPr/>
    </dgm:pt>
    <dgm:pt modelId="{C2A243B8-496F-4EB0-BB32-3B995FA1D02A}" type="pres">
      <dgm:prSet presAssocID="{93D38247-0C1F-4F3C-A70F-EBD36E28F64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F833AD21-3B75-47D8-8338-4E4A1E9A5433}" type="pres">
      <dgm:prSet presAssocID="{6AF28B2C-8A47-45A3-82F3-59DDC26301CD}" presName="hierRoot3" presStyleCnt="0"/>
      <dgm:spPr/>
    </dgm:pt>
    <dgm:pt modelId="{84ACEFBD-B82B-4314-B5C8-0E46F70C60D3}" type="pres">
      <dgm:prSet presAssocID="{6AF28B2C-8A47-45A3-82F3-59DDC26301CD}" presName="composite3" presStyleCnt="0"/>
      <dgm:spPr/>
    </dgm:pt>
    <dgm:pt modelId="{A8B327C9-1743-4817-A794-8A08EE04A212}" type="pres">
      <dgm:prSet presAssocID="{6AF28B2C-8A47-45A3-82F3-59DDC26301CD}" presName="background3" presStyleLbl="node3" presStyleIdx="2" presStyleCnt="4"/>
      <dgm:spPr/>
    </dgm:pt>
    <dgm:pt modelId="{AA658F88-FE25-4F00-967B-C292CB24D283}" type="pres">
      <dgm:prSet presAssocID="{6AF28B2C-8A47-45A3-82F3-59DDC26301CD}" presName="text3" presStyleLbl="fgAcc3" presStyleIdx="2" presStyleCnt="4" custScaleX="111598" custScaleY="152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BCDE5-45E9-4E63-80AD-F1421F25E2D0}" type="pres">
      <dgm:prSet presAssocID="{6AF28B2C-8A47-45A3-82F3-59DDC26301CD}" presName="hierChild4" presStyleCnt="0"/>
      <dgm:spPr/>
    </dgm:pt>
    <dgm:pt modelId="{96D29EE1-A26C-4795-92F2-C3F79FBF5D42}" type="pres">
      <dgm:prSet presAssocID="{3C4BF27E-E6EA-4759-85C1-709A98E79F3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E5F47B8C-14B6-4B71-A5D9-9DCFE9E32877}" type="pres">
      <dgm:prSet presAssocID="{5A80D79E-17B9-4148-9B54-03FADFB3944E}" presName="hierRoot4" presStyleCnt="0"/>
      <dgm:spPr/>
    </dgm:pt>
    <dgm:pt modelId="{C3D7915E-1B43-4B78-96BD-BA1BA11132A9}" type="pres">
      <dgm:prSet presAssocID="{5A80D79E-17B9-4148-9B54-03FADFB3944E}" presName="composite4" presStyleCnt="0"/>
      <dgm:spPr/>
    </dgm:pt>
    <dgm:pt modelId="{33DF0D36-E7B7-4AF2-8633-18459EFA1893}" type="pres">
      <dgm:prSet presAssocID="{5A80D79E-17B9-4148-9B54-03FADFB3944E}" presName="background4" presStyleLbl="node4" presStyleIdx="2" presStyleCnt="3"/>
      <dgm:spPr/>
    </dgm:pt>
    <dgm:pt modelId="{759FDBC9-9B30-475F-91E4-3E064384E5EB}" type="pres">
      <dgm:prSet presAssocID="{5A80D79E-17B9-4148-9B54-03FADFB3944E}" presName="text4" presStyleLbl="fgAcc4" presStyleIdx="2" presStyleCnt="3" custScaleX="109164" custScaleY="149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EF3B6-965E-4ADF-B914-E60B43BFCE18}" type="pres">
      <dgm:prSet presAssocID="{5A80D79E-17B9-4148-9B54-03FADFB3944E}" presName="hierChild5" presStyleCnt="0"/>
      <dgm:spPr/>
    </dgm:pt>
    <dgm:pt modelId="{E03078E6-3776-4DEF-8098-2B34E70B0671}" type="pres">
      <dgm:prSet presAssocID="{6EA5C8DF-4E87-48D8-B9E3-BA6222219C4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32BFF1E-6DBD-4928-803D-E2A6BE8A2CB1}" type="pres">
      <dgm:prSet presAssocID="{232AD857-5546-4B10-BCCD-7BA52E2D5397}" presName="hierRoot3" presStyleCnt="0"/>
      <dgm:spPr/>
    </dgm:pt>
    <dgm:pt modelId="{FD7D0041-64ED-441F-A127-A3ADB442FB5C}" type="pres">
      <dgm:prSet presAssocID="{232AD857-5546-4B10-BCCD-7BA52E2D5397}" presName="composite3" presStyleCnt="0"/>
      <dgm:spPr/>
    </dgm:pt>
    <dgm:pt modelId="{E48370D8-2620-4007-A8CF-28BF60675D5F}" type="pres">
      <dgm:prSet presAssocID="{232AD857-5546-4B10-BCCD-7BA52E2D5397}" presName="background3" presStyleLbl="node3" presStyleIdx="3" presStyleCnt="4"/>
      <dgm:spPr/>
    </dgm:pt>
    <dgm:pt modelId="{EC933CBD-7566-4A68-A55B-667EB49B72B8}" type="pres">
      <dgm:prSet presAssocID="{232AD857-5546-4B10-BCCD-7BA52E2D5397}" presName="text3" presStyleLbl="fgAcc3" presStyleIdx="3" presStyleCnt="4" custScaleX="111598" custScaleY="152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91A44-42C3-4123-B5AD-6E96FB5A58E8}" type="pres">
      <dgm:prSet presAssocID="{232AD857-5546-4B10-BCCD-7BA52E2D5397}" presName="hierChild4" presStyleCnt="0"/>
      <dgm:spPr/>
    </dgm:pt>
  </dgm:ptLst>
  <dgm:cxnLst>
    <dgm:cxn modelId="{D9E16E8B-DD73-42B5-8EF5-35CC4B58678B}" srcId="{0B4173F9-3A0E-4A42-82B8-13F23E177A94}" destId="{E961A1A2-8A8A-4E75-91EB-0D4FEF3F740A}" srcOrd="0" destOrd="0" parTransId="{89284141-9EEC-4F53-8D69-0A469BF419F3}" sibTransId="{5D6DCE7C-1B6B-4341-9E62-9A6C621D64E8}"/>
    <dgm:cxn modelId="{939D8218-34D6-4B6F-929C-F4E232FBACCA}" srcId="{42B99B56-AF5F-42D1-B828-AB91075D6781}" destId="{232AD857-5546-4B10-BCCD-7BA52E2D5397}" srcOrd="1" destOrd="0" parTransId="{6EA5C8DF-4E87-48D8-B9E3-BA6222219C4E}" sibTransId="{659C0F8A-CEF3-4803-8A6C-20464A3EEED6}"/>
    <dgm:cxn modelId="{CD27C0F7-2F4D-4E28-A8A5-DE72DDB30BD9}" srcId="{8EE921D4-1934-477E-BBC6-703DFB4E8E07}" destId="{DA386D7D-A4E3-4365-A4D9-F5655198F6C3}" srcOrd="0" destOrd="0" parTransId="{7AE5AA66-42B9-48E6-A8D3-DACC9F9C4F7F}" sibTransId="{34AB1C23-85AA-49ED-A437-27C7F2325E4F}"/>
    <dgm:cxn modelId="{AF2943B3-B2AE-4598-8AAA-9671C3E2BBBF}" srcId="{DA386D7D-A4E3-4365-A4D9-F5655198F6C3}" destId="{B3B89475-3273-4698-899D-F081101E446C}" srcOrd="1" destOrd="0" parTransId="{94D94F1F-5920-4429-9B65-7926316E9CA2}" sibTransId="{34D61EE8-B673-423E-BD03-451947DE9D43}"/>
    <dgm:cxn modelId="{43425505-8980-064F-9337-2143DE08484E}" type="presOf" srcId="{0B4173F9-3A0E-4A42-82B8-13F23E177A94}" destId="{EB6DD1D4-61DF-4550-AB38-2306860E2C19}" srcOrd="0" destOrd="0" presId="urn:microsoft.com/office/officeart/2005/8/layout/hierarchy1"/>
    <dgm:cxn modelId="{88D2B96E-1971-0F4D-9BBA-53B7C4A8B1DA}" type="presOf" srcId="{35D038FE-D264-42FE-938A-79C0B96A674D}" destId="{2B92462B-8472-498E-B4FA-EB19E3F3A7A3}" srcOrd="0" destOrd="0" presId="urn:microsoft.com/office/officeart/2005/8/layout/hierarchy1"/>
    <dgm:cxn modelId="{60552BCE-5DF4-A748-80FA-2ED6D2F07D6D}" type="presOf" srcId="{6EA5C8DF-4E87-48D8-B9E3-BA6222219C4E}" destId="{E03078E6-3776-4DEF-8098-2B34E70B0671}" srcOrd="0" destOrd="0" presId="urn:microsoft.com/office/officeart/2005/8/layout/hierarchy1"/>
    <dgm:cxn modelId="{92871D2F-94C2-40BC-A55F-0418D0D7E12F}" srcId="{E961A1A2-8A8A-4E75-91EB-0D4FEF3F740A}" destId="{42B99B56-AF5F-42D1-B828-AB91075D6781}" srcOrd="1" destOrd="0" parTransId="{35C500BF-46F3-45B6-A683-B5F90DA13BC0}" sibTransId="{7D91796F-02E3-4840-B722-5CD19812B6E9}"/>
    <dgm:cxn modelId="{44A3F0B8-54B5-A241-B877-BAA090186DED}" type="presOf" srcId="{8EE921D4-1934-477E-BBC6-703DFB4E8E07}" destId="{5D35842B-F2DA-4844-B811-1F3CD1ADC420}" srcOrd="0" destOrd="0" presId="urn:microsoft.com/office/officeart/2005/8/layout/hierarchy1"/>
    <dgm:cxn modelId="{BFE2008D-1026-184E-96D6-143BE3545C3D}" type="presOf" srcId="{42B99B56-AF5F-42D1-B828-AB91075D6781}" destId="{B822F20B-6FE0-4363-902D-0B2BC1E6254A}" srcOrd="0" destOrd="0" presId="urn:microsoft.com/office/officeart/2005/8/layout/hierarchy1"/>
    <dgm:cxn modelId="{FEAF1FF0-49A8-794C-8A6B-BAB17DBB2EBC}" type="presOf" srcId="{BAEDA959-396D-4375-BA8D-0320A4BF2419}" destId="{F40A71DC-8D28-4CCF-A1C2-F97E365CB110}" srcOrd="0" destOrd="0" presId="urn:microsoft.com/office/officeart/2005/8/layout/hierarchy1"/>
    <dgm:cxn modelId="{6ECD5C0E-FD80-BB43-8D09-BEC18BA8DC4A}" type="presOf" srcId="{232AD857-5546-4B10-BCCD-7BA52E2D5397}" destId="{EC933CBD-7566-4A68-A55B-667EB49B72B8}" srcOrd="0" destOrd="0" presId="urn:microsoft.com/office/officeart/2005/8/layout/hierarchy1"/>
    <dgm:cxn modelId="{7EDC341F-8AE2-4BCF-AEA1-62D32D1E736E}" srcId="{42B99B56-AF5F-42D1-B828-AB91075D6781}" destId="{6AF28B2C-8A47-45A3-82F3-59DDC26301CD}" srcOrd="0" destOrd="0" parTransId="{93D38247-0C1F-4F3C-A70F-EBD36E28F643}" sibTransId="{1AE083E7-2D8D-4134-96DC-0F1FCC628C45}"/>
    <dgm:cxn modelId="{D8593D62-5198-2049-9EE6-F3C7229523D9}" type="presOf" srcId="{1C6F9537-510B-4DBD-A53E-5CBDA79DA896}" destId="{5D5292D2-B228-4B00-836E-48A24D47841E}" srcOrd="0" destOrd="0" presId="urn:microsoft.com/office/officeart/2005/8/layout/hierarchy1"/>
    <dgm:cxn modelId="{AB48E4F3-72F4-344C-AB39-871C421857F3}" type="presOf" srcId="{687DCC8C-8624-4AFF-9171-5C0557559D1E}" destId="{7CFEE79C-357E-4433-9460-F155F89AAF1F}" srcOrd="0" destOrd="0" presId="urn:microsoft.com/office/officeart/2005/8/layout/hierarchy1"/>
    <dgm:cxn modelId="{9428D5B4-96BA-8149-8A6F-48989225590D}" type="presOf" srcId="{6AF28B2C-8A47-45A3-82F3-59DDC26301CD}" destId="{AA658F88-FE25-4F00-967B-C292CB24D283}" srcOrd="0" destOrd="0" presId="urn:microsoft.com/office/officeart/2005/8/layout/hierarchy1"/>
    <dgm:cxn modelId="{FFD64A24-51BF-5F47-8966-0006CAE825F5}" type="presOf" srcId="{B3B89475-3273-4698-899D-F081101E446C}" destId="{AC7DD3AA-93A0-4BD0-965F-CE09096D0AC2}" srcOrd="0" destOrd="0" presId="urn:microsoft.com/office/officeart/2005/8/layout/hierarchy1"/>
    <dgm:cxn modelId="{8DA52D1F-77A7-B846-8AD9-64040B2F1861}" type="presOf" srcId="{58A42EFA-B826-491B-B6A0-5D3E60BFBB8D}" destId="{9BAF65D9-B48E-447B-95DB-D823D46920D7}" srcOrd="0" destOrd="0" presId="urn:microsoft.com/office/officeart/2005/8/layout/hierarchy1"/>
    <dgm:cxn modelId="{9EF545CB-E4A5-A84D-BE91-A893D4120161}" type="presOf" srcId="{3C4BF27E-E6EA-4759-85C1-709A98E79F34}" destId="{96D29EE1-A26C-4795-92F2-C3F79FBF5D42}" srcOrd="0" destOrd="0" presId="urn:microsoft.com/office/officeart/2005/8/layout/hierarchy1"/>
    <dgm:cxn modelId="{0139346A-DA0B-4AD3-900E-080E60C64D71}" srcId="{8EE921D4-1934-477E-BBC6-703DFB4E8E07}" destId="{58A42EFA-B826-491B-B6A0-5D3E60BFBB8D}" srcOrd="1" destOrd="0" parTransId="{BAEDA959-396D-4375-BA8D-0320A4BF2419}" sibTransId="{EEB99081-1248-49D0-B8C0-80BC97750FC5}"/>
    <dgm:cxn modelId="{F713D0A1-4172-4134-AC6F-6485F87A0157}" srcId="{DA386D7D-A4E3-4365-A4D9-F5655198F6C3}" destId="{687DCC8C-8624-4AFF-9171-5C0557559D1E}" srcOrd="0" destOrd="0" parTransId="{1C6F9537-510B-4DBD-A53E-5CBDA79DA896}" sibTransId="{1E025B47-CB99-465B-AFB4-F1EDAAC446A7}"/>
    <dgm:cxn modelId="{C99C3148-544A-A54D-A2E7-A145E93468B4}" type="presOf" srcId="{93D38247-0C1F-4F3C-A70F-EBD36E28F643}" destId="{C2A243B8-496F-4EB0-BB32-3B995FA1D02A}" srcOrd="0" destOrd="0" presId="urn:microsoft.com/office/officeart/2005/8/layout/hierarchy1"/>
    <dgm:cxn modelId="{D3DC71AE-52F4-4B3C-80A4-94C309439E1D}" srcId="{E961A1A2-8A8A-4E75-91EB-0D4FEF3F740A}" destId="{8EE921D4-1934-477E-BBC6-703DFB4E8E07}" srcOrd="0" destOrd="0" parTransId="{35D038FE-D264-42FE-938A-79C0B96A674D}" sibTransId="{174BAAC5-28B3-48E6-835D-74B76E3594BB}"/>
    <dgm:cxn modelId="{19EFD11B-6A57-C44C-B9CC-0B39FF4D91BF}" type="presOf" srcId="{E961A1A2-8A8A-4E75-91EB-0D4FEF3F740A}" destId="{86A66836-C067-448B-96E8-6AD64E9456FA}" srcOrd="0" destOrd="0" presId="urn:microsoft.com/office/officeart/2005/8/layout/hierarchy1"/>
    <dgm:cxn modelId="{6F80EB5B-4AB3-5443-BD4A-E5790BC9FC8A}" type="presOf" srcId="{5A80D79E-17B9-4148-9B54-03FADFB3944E}" destId="{759FDBC9-9B30-475F-91E4-3E064384E5EB}" srcOrd="0" destOrd="0" presId="urn:microsoft.com/office/officeart/2005/8/layout/hierarchy1"/>
    <dgm:cxn modelId="{5851C720-2C42-7742-92CF-F385AD8D02D0}" type="presOf" srcId="{7AE5AA66-42B9-48E6-A8D3-DACC9F9C4F7F}" destId="{2F4B65AA-A322-44E4-B86C-E5BCAF3A28CF}" srcOrd="0" destOrd="0" presId="urn:microsoft.com/office/officeart/2005/8/layout/hierarchy1"/>
    <dgm:cxn modelId="{1638DDA7-7282-4091-94C1-A251EE9F0013}" srcId="{6AF28B2C-8A47-45A3-82F3-59DDC26301CD}" destId="{5A80D79E-17B9-4148-9B54-03FADFB3944E}" srcOrd="0" destOrd="0" parTransId="{3C4BF27E-E6EA-4759-85C1-709A98E79F34}" sibTransId="{BD150EBD-20AD-451F-8D31-EAE97F5EE992}"/>
    <dgm:cxn modelId="{1D8A9091-7280-094D-8CF5-89F157CAF55C}" type="presOf" srcId="{35C500BF-46F3-45B6-A683-B5F90DA13BC0}" destId="{FC1090C8-1609-4D24-B247-B153C98C1426}" srcOrd="0" destOrd="0" presId="urn:microsoft.com/office/officeart/2005/8/layout/hierarchy1"/>
    <dgm:cxn modelId="{AE145E36-A377-924C-B4B9-516F74F4AFB9}" type="presOf" srcId="{DA386D7D-A4E3-4365-A4D9-F5655198F6C3}" destId="{A3F6914A-C419-43D2-990B-00BDAA58A8B6}" srcOrd="0" destOrd="0" presId="urn:microsoft.com/office/officeart/2005/8/layout/hierarchy1"/>
    <dgm:cxn modelId="{9B6CB7CA-55E0-5C45-8D5B-B704ECD3FC80}" type="presOf" srcId="{94D94F1F-5920-4429-9B65-7926316E9CA2}" destId="{421083DD-DEEC-4D1B-BF77-5DB4F31DA944}" srcOrd="0" destOrd="0" presId="urn:microsoft.com/office/officeart/2005/8/layout/hierarchy1"/>
    <dgm:cxn modelId="{00D7A8A4-6F1C-7B41-AE78-981187029588}" type="presParOf" srcId="{EB6DD1D4-61DF-4550-AB38-2306860E2C19}" destId="{C02696B3-50AE-4290-AD91-35193BF657CE}" srcOrd="0" destOrd="0" presId="urn:microsoft.com/office/officeart/2005/8/layout/hierarchy1"/>
    <dgm:cxn modelId="{F5FAC730-8D58-424D-AD9B-70D46783E4D7}" type="presParOf" srcId="{C02696B3-50AE-4290-AD91-35193BF657CE}" destId="{4ABABA9B-AD95-45C4-B7A2-CB18897CB3FF}" srcOrd="0" destOrd="0" presId="urn:microsoft.com/office/officeart/2005/8/layout/hierarchy1"/>
    <dgm:cxn modelId="{CDAA30A9-A4B5-A140-8C2E-72432787F616}" type="presParOf" srcId="{4ABABA9B-AD95-45C4-B7A2-CB18897CB3FF}" destId="{2EDFFF85-AD93-4B38-AEFC-3499C767B2D4}" srcOrd="0" destOrd="0" presId="urn:microsoft.com/office/officeart/2005/8/layout/hierarchy1"/>
    <dgm:cxn modelId="{0CB5F15F-D270-334B-ACA7-370BF72EF32D}" type="presParOf" srcId="{4ABABA9B-AD95-45C4-B7A2-CB18897CB3FF}" destId="{86A66836-C067-448B-96E8-6AD64E9456FA}" srcOrd="1" destOrd="0" presId="urn:microsoft.com/office/officeart/2005/8/layout/hierarchy1"/>
    <dgm:cxn modelId="{B192D81B-4B42-5D40-868F-BFFA18CB49BC}" type="presParOf" srcId="{C02696B3-50AE-4290-AD91-35193BF657CE}" destId="{E8A93E0D-C3D3-44EF-B749-8CF54304D3F9}" srcOrd="1" destOrd="0" presId="urn:microsoft.com/office/officeart/2005/8/layout/hierarchy1"/>
    <dgm:cxn modelId="{174C2C55-4900-A949-9C66-C55B7638472B}" type="presParOf" srcId="{E8A93E0D-C3D3-44EF-B749-8CF54304D3F9}" destId="{2B92462B-8472-498E-B4FA-EB19E3F3A7A3}" srcOrd="0" destOrd="0" presId="urn:microsoft.com/office/officeart/2005/8/layout/hierarchy1"/>
    <dgm:cxn modelId="{AC139A92-910F-7A40-8E55-5EE764721CC9}" type="presParOf" srcId="{E8A93E0D-C3D3-44EF-B749-8CF54304D3F9}" destId="{9798E71F-D187-4EDE-9D1D-BA81751D666C}" srcOrd="1" destOrd="0" presId="urn:microsoft.com/office/officeart/2005/8/layout/hierarchy1"/>
    <dgm:cxn modelId="{275AC59A-A41F-F04C-A3CA-F6DB6BE9E7B2}" type="presParOf" srcId="{9798E71F-D187-4EDE-9D1D-BA81751D666C}" destId="{94465077-5E91-4D48-AD97-632DB1C82A6C}" srcOrd="0" destOrd="0" presId="urn:microsoft.com/office/officeart/2005/8/layout/hierarchy1"/>
    <dgm:cxn modelId="{D81D2D9F-F653-9044-A1B3-679FF376F15A}" type="presParOf" srcId="{94465077-5E91-4D48-AD97-632DB1C82A6C}" destId="{79209F46-DEB9-41CF-9315-ED38A5D30CD8}" srcOrd="0" destOrd="0" presId="urn:microsoft.com/office/officeart/2005/8/layout/hierarchy1"/>
    <dgm:cxn modelId="{2ED48BCF-0811-834A-8F6C-BF17166B6E62}" type="presParOf" srcId="{94465077-5E91-4D48-AD97-632DB1C82A6C}" destId="{5D35842B-F2DA-4844-B811-1F3CD1ADC420}" srcOrd="1" destOrd="0" presId="urn:microsoft.com/office/officeart/2005/8/layout/hierarchy1"/>
    <dgm:cxn modelId="{2D392384-40FB-2542-9B92-6720CC04AB84}" type="presParOf" srcId="{9798E71F-D187-4EDE-9D1D-BA81751D666C}" destId="{810D5B7A-9271-4FCF-A634-B0BD0576E674}" srcOrd="1" destOrd="0" presId="urn:microsoft.com/office/officeart/2005/8/layout/hierarchy1"/>
    <dgm:cxn modelId="{B57A1914-1F81-C945-973F-C32F52E83606}" type="presParOf" srcId="{810D5B7A-9271-4FCF-A634-B0BD0576E674}" destId="{2F4B65AA-A322-44E4-B86C-E5BCAF3A28CF}" srcOrd="0" destOrd="0" presId="urn:microsoft.com/office/officeart/2005/8/layout/hierarchy1"/>
    <dgm:cxn modelId="{2E0FFC96-D1B8-0548-814E-EF10D9BFE8D1}" type="presParOf" srcId="{810D5B7A-9271-4FCF-A634-B0BD0576E674}" destId="{73B8682A-9706-4A69-8E82-ED86F7D79CBA}" srcOrd="1" destOrd="0" presId="urn:microsoft.com/office/officeart/2005/8/layout/hierarchy1"/>
    <dgm:cxn modelId="{6BAF04D8-5778-E94D-93AE-BC719A424354}" type="presParOf" srcId="{73B8682A-9706-4A69-8E82-ED86F7D79CBA}" destId="{C2C4A7F7-0E2A-4C3A-A267-BFE678C2C08C}" srcOrd="0" destOrd="0" presId="urn:microsoft.com/office/officeart/2005/8/layout/hierarchy1"/>
    <dgm:cxn modelId="{05631997-0E43-7F4C-B128-D2F34C2ECC3C}" type="presParOf" srcId="{C2C4A7F7-0E2A-4C3A-A267-BFE678C2C08C}" destId="{4E0043B0-1B3E-4A09-819A-3AD65B7EEC16}" srcOrd="0" destOrd="0" presId="urn:microsoft.com/office/officeart/2005/8/layout/hierarchy1"/>
    <dgm:cxn modelId="{24F57C80-065F-4445-9850-7AA10E706FC0}" type="presParOf" srcId="{C2C4A7F7-0E2A-4C3A-A267-BFE678C2C08C}" destId="{A3F6914A-C419-43D2-990B-00BDAA58A8B6}" srcOrd="1" destOrd="0" presId="urn:microsoft.com/office/officeart/2005/8/layout/hierarchy1"/>
    <dgm:cxn modelId="{54ACFCF5-4623-0144-ACE0-45F6796B9E9A}" type="presParOf" srcId="{73B8682A-9706-4A69-8E82-ED86F7D79CBA}" destId="{5C8EAC46-4D0B-40F2-9D91-F50E520ECDB4}" srcOrd="1" destOrd="0" presId="urn:microsoft.com/office/officeart/2005/8/layout/hierarchy1"/>
    <dgm:cxn modelId="{E2E89570-306D-494A-BFD0-C9033D5B3A83}" type="presParOf" srcId="{5C8EAC46-4D0B-40F2-9D91-F50E520ECDB4}" destId="{5D5292D2-B228-4B00-836E-48A24D47841E}" srcOrd="0" destOrd="0" presId="urn:microsoft.com/office/officeart/2005/8/layout/hierarchy1"/>
    <dgm:cxn modelId="{CA4A3EDD-1AE4-7B4F-A048-C93F8583E2EC}" type="presParOf" srcId="{5C8EAC46-4D0B-40F2-9D91-F50E520ECDB4}" destId="{E26D51D4-7E93-4B71-A630-9BF532B08E2D}" srcOrd="1" destOrd="0" presId="urn:microsoft.com/office/officeart/2005/8/layout/hierarchy1"/>
    <dgm:cxn modelId="{7E0DD647-2706-5A4E-9D21-C1B34322AA52}" type="presParOf" srcId="{E26D51D4-7E93-4B71-A630-9BF532B08E2D}" destId="{2AF4C013-EB1D-4DE5-9D3F-E0BF1A3DB8F2}" srcOrd="0" destOrd="0" presId="urn:microsoft.com/office/officeart/2005/8/layout/hierarchy1"/>
    <dgm:cxn modelId="{34E14EF3-CFDF-2149-86EB-636BA512857F}" type="presParOf" srcId="{2AF4C013-EB1D-4DE5-9D3F-E0BF1A3DB8F2}" destId="{F3588C99-A3B6-47F2-AA67-0DA2013EC0C7}" srcOrd="0" destOrd="0" presId="urn:microsoft.com/office/officeart/2005/8/layout/hierarchy1"/>
    <dgm:cxn modelId="{3C22B503-663C-204B-9DC4-C8C5FE5633EA}" type="presParOf" srcId="{2AF4C013-EB1D-4DE5-9D3F-E0BF1A3DB8F2}" destId="{7CFEE79C-357E-4433-9460-F155F89AAF1F}" srcOrd="1" destOrd="0" presId="urn:microsoft.com/office/officeart/2005/8/layout/hierarchy1"/>
    <dgm:cxn modelId="{A082B410-3950-6646-844F-A059FE74E258}" type="presParOf" srcId="{E26D51D4-7E93-4B71-A630-9BF532B08E2D}" destId="{0D45BAA6-A76B-4834-9D35-8B6FBEFA39FC}" srcOrd="1" destOrd="0" presId="urn:microsoft.com/office/officeart/2005/8/layout/hierarchy1"/>
    <dgm:cxn modelId="{1A9FF28A-CAC6-3F4F-9663-5333511D5CDC}" type="presParOf" srcId="{5C8EAC46-4D0B-40F2-9D91-F50E520ECDB4}" destId="{421083DD-DEEC-4D1B-BF77-5DB4F31DA944}" srcOrd="2" destOrd="0" presId="urn:microsoft.com/office/officeart/2005/8/layout/hierarchy1"/>
    <dgm:cxn modelId="{4E8310A0-23FE-B043-900C-07A66647724C}" type="presParOf" srcId="{5C8EAC46-4D0B-40F2-9D91-F50E520ECDB4}" destId="{BE1CF548-614A-416B-9E5E-2C2AA9B71F1C}" srcOrd="3" destOrd="0" presId="urn:microsoft.com/office/officeart/2005/8/layout/hierarchy1"/>
    <dgm:cxn modelId="{E9450696-0655-DF40-9CFF-3D1861D5C6D7}" type="presParOf" srcId="{BE1CF548-614A-416B-9E5E-2C2AA9B71F1C}" destId="{A7B4E884-793F-405A-B09F-035AEB504FEB}" srcOrd="0" destOrd="0" presId="urn:microsoft.com/office/officeart/2005/8/layout/hierarchy1"/>
    <dgm:cxn modelId="{02C03C2C-1D92-BD47-99FB-17D9D5F43AF0}" type="presParOf" srcId="{A7B4E884-793F-405A-B09F-035AEB504FEB}" destId="{902F6ECA-D00F-4823-B2A9-A1EB2BB50350}" srcOrd="0" destOrd="0" presId="urn:microsoft.com/office/officeart/2005/8/layout/hierarchy1"/>
    <dgm:cxn modelId="{8B063AD4-294C-AF40-9F1C-A75A9957AEC7}" type="presParOf" srcId="{A7B4E884-793F-405A-B09F-035AEB504FEB}" destId="{AC7DD3AA-93A0-4BD0-965F-CE09096D0AC2}" srcOrd="1" destOrd="0" presId="urn:microsoft.com/office/officeart/2005/8/layout/hierarchy1"/>
    <dgm:cxn modelId="{7CF209E9-2559-174A-9FCA-57751D40FDD6}" type="presParOf" srcId="{BE1CF548-614A-416B-9E5E-2C2AA9B71F1C}" destId="{DFCF2B67-0771-475E-A76B-4C0888C7EA39}" srcOrd="1" destOrd="0" presId="urn:microsoft.com/office/officeart/2005/8/layout/hierarchy1"/>
    <dgm:cxn modelId="{32D576D3-449C-BF43-84B2-E7F102767B0E}" type="presParOf" srcId="{810D5B7A-9271-4FCF-A634-B0BD0576E674}" destId="{F40A71DC-8D28-4CCF-A1C2-F97E365CB110}" srcOrd="2" destOrd="0" presId="urn:microsoft.com/office/officeart/2005/8/layout/hierarchy1"/>
    <dgm:cxn modelId="{DFA82284-4382-6B45-8006-B1A2DD31EA32}" type="presParOf" srcId="{810D5B7A-9271-4FCF-A634-B0BD0576E674}" destId="{6ECC0CFA-2945-4977-8414-5050785CB49C}" srcOrd="3" destOrd="0" presId="urn:microsoft.com/office/officeart/2005/8/layout/hierarchy1"/>
    <dgm:cxn modelId="{CC5717C9-88C0-7E43-88A9-D2C9F7959D50}" type="presParOf" srcId="{6ECC0CFA-2945-4977-8414-5050785CB49C}" destId="{39DF030F-1DBB-477F-BA81-2D6C811CD470}" srcOrd="0" destOrd="0" presId="urn:microsoft.com/office/officeart/2005/8/layout/hierarchy1"/>
    <dgm:cxn modelId="{8328B468-8D5F-634B-9860-1446BF3A6524}" type="presParOf" srcId="{39DF030F-1DBB-477F-BA81-2D6C811CD470}" destId="{FCFCB350-0DED-4A8B-A977-56751E32C170}" srcOrd="0" destOrd="0" presId="urn:microsoft.com/office/officeart/2005/8/layout/hierarchy1"/>
    <dgm:cxn modelId="{25A5D23F-0BD6-C645-84A1-7AA1449A8A05}" type="presParOf" srcId="{39DF030F-1DBB-477F-BA81-2D6C811CD470}" destId="{9BAF65D9-B48E-447B-95DB-D823D46920D7}" srcOrd="1" destOrd="0" presId="urn:microsoft.com/office/officeart/2005/8/layout/hierarchy1"/>
    <dgm:cxn modelId="{224E3736-9BF3-DA44-AE01-5041C4738D3A}" type="presParOf" srcId="{6ECC0CFA-2945-4977-8414-5050785CB49C}" destId="{7115D18D-B3B1-4FAF-8D79-6B449F93B97E}" srcOrd="1" destOrd="0" presId="urn:microsoft.com/office/officeart/2005/8/layout/hierarchy1"/>
    <dgm:cxn modelId="{0150B69E-EC1E-AA47-A58E-9E966B46153B}" type="presParOf" srcId="{E8A93E0D-C3D3-44EF-B749-8CF54304D3F9}" destId="{FC1090C8-1609-4D24-B247-B153C98C1426}" srcOrd="2" destOrd="0" presId="urn:microsoft.com/office/officeart/2005/8/layout/hierarchy1"/>
    <dgm:cxn modelId="{4A8CF2C9-8DB9-EA48-BD0E-7023BD419F2B}" type="presParOf" srcId="{E8A93E0D-C3D3-44EF-B749-8CF54304D3F9}" destId="{A347C515-8984-4973-91D6-2375A3887C70}" srcOrd="3" destOrd="0" presId="urn:microsoft.com/office/officeart/2005/8/layout/hierarchy1"/>
    <dgm:cxn modelId="{62BA95B2-4A8F-5F45-AB9F-A616E2012963}" type="presParOf" srcId="{A347C515-8984-4973-91D6-2375A3887C70}" destId="{04FBC8C5-A8AB-42E1-973C-DA6B13237CB0}" srcOrd="0" destOrd="0" presId="urn:microsoft.com/office/officeart/2005/8/layout/hierarchy1"/>
    <dgm:cxn modelId="{6B514308-C2C4-6B47-B8CB-12E1F469C590}" type="presParOf" srcId="{04FBC8C5-A8AB-42E1-973C-DA6B13237CB0}" destId="{9D9EE113-02AD-47E0-A37D-C6436251D712}" srcOrd="0" destOrd="0" presId="urn:microsoft.com/office/officeart/2005/8/layout/hierarchy1"/>
    <dgm:cxn modelId="{93740041-CB71-7540-BA7B-A459E288040F}" type="presParOf" srcId="{04FBC8C5-A8AB-42E1-973C-DA6B13237CB0}" destId="{B822F20B-6FE0-4363-902D-0B2BC1E6254A}" srcOrd="1" destOrd="0" presId="urn:microsoft.com/office/officeart/2005/8/layout/hierarchy1"/>
    <dgm:cxn modelId="{EBE7FF40-54E5-D346-8671-C3210DB6C1F8}" type="presParOf" srcId="{A347C515-8984-4973-91D6-2375A3887C70}" destId="{63AAABD3-B94C-48C6-A6F6-6B9A1E96D86E}" srcOrd="1" destOrd="0" presId="urn:microsoft.com/office/officeart/2005/8/layout/hierarchy1"/>
    <dgm:cxn modelId="{A7BB0714-C9C2-BD44-87B5-B14994060A22}" type="presParOf" srcId="{63AAABD3-B94C-48C6-A6F6-6B9A1E96D86E}" destId="{C2A243B8-496F-4EB0-BB32-3B995FA1D02A}" srcOrd="0" destOrd="0" presId="urn:microsoft.com/office/officeart/2005/8/layout/hierarchy1"/>
    <dgm:cxn modelId="{4B9BCA8E-6594-3E43-A4E7-909D6C60A16F}" type="presParOf" srcId="{63AAABD3-B94C-48C6-A6F6-6B9A1E96D86E}" destId="{F833AD21-3B75-47D8-8338-4E4A1E9A5433}" srcOrd="1" destOrd="0" presId="urn:microsoft.com/office/officeart/2005/8/layout/hierarchy1"/>
    <dgm:cxn modelId="{4F29332E-2B1C-B443-82FE-6E0FB786C11E}" type="presParOf" srcId="{F833AD21-3B75-47D8-8338-4E4A1E9A5433}" destId="{84ACEFBD-B82B-4314-B5C8-0E46F70C60D3}" srcOrd="0" destOrd="0" presId="urn:microsoft.com/office/officeart/2005/8/layout/hierarchy1"/>
    <dgm:cxn modelId="{DC56F350-D810-3048-9AF9-0170E0E1EAA7}" type="presParOf" srcId="{84ACEFBD-B82B-4314-B5C8-0E46F70C60D3}" destId="{A8B327C9-1743-4817-A794-8A08EE04A212}" srcOrd="0" destOrd="0" presId="urn:microsoft.com/office/officeart/2005/8/layout/hierarchy1"/>
    <dgm:cxn modelId="{6E6CF991-5210-2F49-B8D1-D8894EDF53E0}" type="presParOf" srcId="{84ACEFBD-B82B-4314-B5C8-0E46F70C60D3}" destId="{AA658F88-FE25-4F00-967B-C292CB24D283}" srcOrd="1" destOrd="0" presId="urn:microsoft.com/office/officeart/2005/8/layout/hierarchy1"/>
    <dgm:cxn modelId="{A470B912-CF41-9F4F-B6C5-AEADEA3862B9}" type="presParOf" srcId="{F833AD21-3B75-47D8-8338-4E4A1E9A5433}" destId="{9A1BCDE5-45E9-4E63-80AD-F1421F25E2D0}" srcOrd="1" destOrd="0" presId="urn:microsoft.com/office/officeart/2005/8/layout/hierarchy1"/>
    <dgm:cxn modelId="{9081FF9A-FACC-8B41-BFB5-56FAB86D7B5A}" type="presParOf" srcId="{9A1BCDE5-45E9-4E63-80AD-F1421F25E2D0}" destId="{96D29EE1-A26C-4795-92F2-C3F79FBF5D42}" srcOrd="0" destOrd="0" presId="urn:microsoft.com/office/officeart/2005/8/layout/hierarchy1"/>
    <dgm:cxn modelId="{F848D31C-F2F5-8640-A9EC-3BCFDC9874C2}" type="presParOf" srcId="{9A1BCDE5-45E9-4E63-80AD-F1421F25E2D0}" destId="{E5F47B8C-14B6-4B71-A5D9-9DCFE9E32877}" srcOrd="1" destOrd="0" presId="urn:microsoft.com/office/officeart/2005/8/layout/hierarchy1"/>
    <dgm:cxn modelId="{F9A4D5C8-43C8-264D-A1C0-27D89D4F17EF}" type="presParOf" srcId="{E5F47B8C-14B6-4B71-A5D9-9DCFE9E32877}" destId="{C3D7915E-1B43-4B78-96BD-BA1BA11132A9}" srcOrd="0" destOrd="0" presId="urn:microsoft.com/office/officeart/2005/8/layout/hierarchy1"/>
    <dgm:cxn modelId="{45CB2382-6025-2140-A7A3-3E486C39E145}" type="presParOf" srcId="{C3D7915E-1B43-4B78-96BD-BA1BA11132A9}" destId="{33DF0D36-E7B7-4AF2-8633-18459EFA1893}" srcOrd="0" destOrd="0" presId="urn:microsoft.com/office/officeart/2005/8/layout/hierarchy1"/>
    <dgm:cxn modelId="{9B43A33C-454F-4E42-800A-D6161435176F}" type="presParOf" srcId="{C3D7915E-1B43-4B78-96BD-BA1BA11132A9}" destId="{759FDBC9-9B30-475F-91E4-3E064384E5EB}" srcOrd="1" destOrd="0" presId="urn:microsoft.com/office/officeart/2005/8/layout/hierarchy1"/>
    <dgm:cxn modelId="{E208DA7E-23AD-A741-84E6-86C6A730ABEA}" type="presParOf" srcId="{E5F47B8C-14B6-4B71-A5D9-9DCFE9E32877}" destId="{9C4EF3B6-965E-4ADF-B914-E60B43BFCE18}" srcOrd="1" destOrd="0" presId="urn:microsoft.com/office/officeart/2005/8/layout/hierarchy1"/>
    <dgm:cxn modelId="{5A6D6A1A-A26C-A646-AE32-F389AA2AAE8F}" type="presParOf" srcId="{63AAABD3-B94C-48C6-A6F6-6B9A1E96D86E}" destId="{E03078E6-3776-4DEF-8098-2B34E70B0671}" srcOrd="2" destOrd="0" presId="urn:microsoft.com/office/officeart/2005/8/layout/hierarchy1"/>
    <dgm:cxn modelId="{8F7540B0-D86F-3143-94E5-3BCEC1DA64E3}" type="presParOf" srcId="{63AAABD3-B94C-48C6-A6F6-6B9A1E96D86E}" destId="{D32BFF1E-6DBD-4928-803D-E2A6BE8A2CB1}" srcOrd="3" destOrd="0" presId="urn:microsoft.com/office/officeart/2005/8/layout/hierarchy1"/>
    <dgm:cxn modelId="{2A9F393C-32FB-3640-87EA-DC7CB0BE533D}" type="presParOf" srcId="{D32BFF1E-6DBD-4928-803D-E2A6BE8A2CB1}" destId="{FD7D0041-64ED-441F-A127-A3ADB442FB5C}" srcOrd="0" destOrd="0" presId="urn:microsoft.com/office/officeart/2005/8/layout/hierarchy1"/>
    <dgm:cxn modelId="{390266DF-C378-2443-9B27-20CB8F9B8080}" type="presParOf" srcId="{FD7D0041-64ED-441F-A127-A3ADB442FB5C}" destId="{E48370D8-2620-4007-A8CF-28BF60675D5F}" srcOrd="0" destOrd="0" presId="urn:microsoft.com/office/officeart/2005/8/layout/hierarchy1"/>
    <dgm:cxn modelId="{677517F5-B19A-B34F-84E2-21D938170DBD}" type="presParOf" srcId="{FD7D0041-64ED-441F-A127-A3ADB442FB5C}" destId="{EC933CBD-7566-4A68-A55B-667EB49B72B8}" srcOrd="1" destOrd="0" presId="urn:microsoft.com/office/officeart/2005/8/layout/hierarchy1"/>
    <dgm:cxn modelId="{7C91B8B9-04E4-1541-876F-732322DFBBEC}" type="presParOf" srcId="{D32BFF1E-6DBD-4928-803D-E2A6BE8A2CB1}" destId="{D7B91A44-42C3-4123-B5AD-6E96FB5A58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72E21-90EF-49F4-B3CC-9B0EF5BC22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667C82-05CB-4E89-A05B-94EE12ECBC50}">
      <dgm:prSet phldrT="[Text]" phldr="1"/>
      <dgm:spPr/>
      <dgm:t>
        <a:bodyPr/>
        <a:lstStyle/>
        <a:p>
          <a:endParaRPr lang="en-US" dirty="0"/>
        </a:p>
      </dgm:t>
    </dgm:pt>
    <dgm:pt modelId="{FACBD697-42A0-48A4-B74C-1008958C049F}" type="parTrans" cxnId="{CAF57350-F3A6-4216-86E3-C155F9208D96}">
      <dgm:prSet/>
      <dgm:spPr/>
      <dgm:t>
        <a:bodyPr/>
        <a:lstStyle/>
        <a:p>
          <a:endParaRPr lang="en-US"/>
        </a:p>
      </dgm:t>
    </dgm:pt>
    <dgm:pt modelId="{DA173244-2C41-437E-8107-6B1668650CC9}" type="sibTrans" cxnId="{CAF57350-F3A6-4216-86E3-C155F9208D96}">
      <dgm:prSet/>
      <dgm:spPr/>
      <dgm:t>
        <a:bodyPr/>
        <a:lstStyle/>
        <a:p>
          <a:endParaRPr lang="en-US"/>
        </a:p>
      </dgm:t>
    </dgm:pt>
    <dgm:pt modelId="{E7912863-4BC0-4D89-A2F2-71CA08FB3F21}">
      <dgm:prSet phldrT="[Text]" phldr="1"/>
      <dgm:spPr/>
      <dgm:t>
        <a:bodyPr/>
        <a:lstStyle/>
        <a:p>
          <a:endParaRPr lang="en-US" dirty="0"/>
        </a:p>
      </dgm:t>
    </dgm:pt>
    <dgm:pt modelId="{D3E68498-8139-46B2-A27F-F36C1684D4EE}" type="parTrans" cxnId="{B5952C6E-A579-4F5C-8369-20CCEEA89BC5}">
      <dgm:prSet/>
      <dgm:spPr/>
      <dgm:t>
        <a:bodyPr/>
        <a:lstStyle/>
        <a:p>
          <a:endParaRPr lang="en-US"/>
        </a:p>
      </dgm:t>
    </dgm:pt>
    <dgm:pt modelId="{4D7F9821-4F05-424A-A162-109287961CB9}" type="sibTrans" cxnId="{B5952C6E-A579-4F5C-8369-20CCEEA89BC5}">
      <dgm:prSet/>
      <dgm:spPr/>
      <dgm:t>
        <a:bodyPr/>
        <a:lstStyle/>
        <a:p>
          <a:endParaRPr lang="en-US"/>
        </a:p>
      </dgm:t>
    </dgm:pt>
    <dgm:pt modelId="{BA1B8833-36ED-4F85-800A-BC083864ECE1}">
      <dgm:prSet phldrT="[Text]" phldr="1"/>
      <dgm:spPr/>
      <dgm:t>
        <a:bodyPr/>
        <a:lstStyle/>
        <a:p>
          <a:endParaRPr lang="en-US" dirty="0"/>
        </a:p>
      </dgm:t>
    </dgm:pt>
    <dgm:pt modelId="{BCEA22AD-E642-4B29-AC69-2B4362FAE283}" type="parTrans" cxnId="{8818E223-428E-410B-9C98-092A794AF192}">
      <dgm:prSet/>
      <dgm:spPr/>
      <dgm:t>
        <a:bodyPr/>
        <a:lstStyle/>
        <a:p>
          <a:endParaRPr lang="en-US"/>
        </a:p>
      </dgm:t>
    </dgm:pt>
    <dgm:pt modelId="{E25E4AA9-46ED-4D0B-9717-68AD089461F5}" type="sibTrans" cxnId="{8818E223-428E-410B-9C98-092A794AF192}">
      <dgm:prSet/>
      <dgm:spPr/>
      <dgm:t>
        <a:bodyPr/>
        <a:lstStyle/>
        <a:p>
          <a:endParaRPr lang="en-US"/>
        </a:p>
      </dgm:t>
    </dgm:pt>
    <dgm:pt modelId="{9BFA0AA3-5419-4452-9B66-E5D26317ADEB}">
      <dgm:prSet phldrT="[Text]" phldr="1"/>
      <dgm:spPr/>
      <dgm:t>
        <a:bodyPr/>
        <a:lstStyle/>
        <a:p>
          <a:endParaRPr lang="en-US" dirty="0"/>
        </a:p>
      </dgm:t>
    </dgm:pt>
    <dgm:pt modelId="{24964C0C-EFC8-4306-BE2C-2297DE629F11}" type="parTrans" cxnId="{47E9CE06-295E-47D4-B8FD-737B30C4B285}">
      <dgm:prSet/>
      <dgm:spPr/>
      <dgm:t>
        <a:bodyPr/>
        <a:lstStyle/>
        <a:p>
          <a:endParaRPr lang="en-US"/>
        </a:p>
      </dgm:t>
    </dgm:pt>
    <dgm:pt modelId="{761904AD-48CD-424E-8C4F-327B73EA919E}" type="sibTrans" cxnId="{47E9CE06-295E-47D4-B8FD-737B30C4B285}">
      <dgm:prSet/>
      <dgm:spPr/>
      <dgm:t>
        <a:bodyPr/>
        <a:lstStyle/>
        <a:p>
          <a:endParaRPr lang="en-US"/>
        </a:p>
      </dgm:t>
    </dgm:pt>
    <dgm:pt modelId="{4BBC1514-4055-4A35-8C3E-6130F038D536}">
      <dgm:prSet phldrT="[Text]" phldr="1"/>
      <dgm:spPr/>
      <dgm:t>
        <a:bodyPr/>
        <a:lstStyle/>
        <a:p>
          <a:endParaRPr lang="en-US" dirty="0"/>
        </a:p>
      </dgm:t>
    </dgm:pt>
    <dgm:pt modelId="{F17D8EFB-7522-4D7F-BB32-17B31DE09F9C}" type="parTrans" cxnId="{79117DB3-9201-4AC5-91A5-D6C751D68830}">
      <dgm:prSet/>
      <dgm:spPr/>
      <dgm:t>
        <a:bodyPr/>
        <a:lstStyle/>
        <a:p>
          <a:endParaRPr lang="en-US"/>
        </a:p>
      </dgm:t>
    </dgm:pt>
    <dgm:pt modelId="{F93C4CD3-DEB8-4032-A091-17395E45ABCE}" type="sibTrans" cxnId="{79117DB3-9201-4AC5-91A5-D6C751D68830}">
      <dgm:prSet/>
      <dgm:spPr/>
      <dgm:t>
        <a:bodyPr/>
        <a:lstStyle/>
        <a:p>
          <a:endParaRPr lang="en-US"/>
        </a:p>
      </dgm:t>
    </dgm:pt>
    <dgm:pt modelId="{25692EAA-C6E9-4DEB-BF7D-94A3662113DB}">
      <dgm:prSet phldrT="[Text]" phldr="1"/>
      <dgm:spPr/>
      <dgm:t>
        <a:bodyPr/>
        <a:lstStyle/>
        <a:p>
          <a:endParaRPr lang="en-US" dirty="0"/>
        </a:p>
      </dgm:t>
    </dgm:pt>
    <dgm:pt modelId="{B7916F02-D32F-4A4F-B06E-4AD1AADE78C9}" type="parTrans" cxnId="{D908D190-41AD-402F-B225-49A9A0321B93}">
      <dgm:prSet/>
      <dgm:spPr/>
      <dgm:t>
        <a:bodyPr/>
        <a:lstStyle/>
        <a:p>
          <a:endParaRPr lang="en-US"/>
        </a:p>
      </dgm:t>
    </dgm:pt>
    <dgm:pt modelId="{A63398AE-3F08-46DA-BB8B-AE6B7F14EBBF}" type="sibTrans" cxnId="{D908D190-41AD-402F-B225-49A9A0321B93}">
      <dgm:prSet/>
      <dgm:spPr/>
      <dgm:t>
        <a:bodyPr/>
        <a:lstStyle/>
        <a:p>
          <a:endParaRPr lang="en-US"/>
        </a:p>
      </dgm:t>
    </dgm:pt>
    <dgm:pt modelId="{9D5CD48D-9A5D-4354-983D-3A487421B676}">
      <dgm:prSet phldrT="[Text]" phldr="1"/>
      <dgm:spPr/>
      <dgm:t>
        <a:bodyPr/>
        <a:lstStyle/>
        <a:p>
          <a:endParaRPr lang="en-US" dirty="0"/>
        </a:p>
      </dgm:t>
    </dgm:pt>
    <dgm:pt modelId="{3FF24E63-AC21-4F8B-B931-4DBCCEC539E7}" type="parTrans" cxnId="{49E48A1C-0F81-4626-BD85-28E1A13BF061}">
      <dgm:prSet/>
      <dgm:spPr/>
      <dgm:t>
        <a:bodyPr/>
        <a:lstStyle/>
        <a:p>
          <a:endParaRPr lang="en-US"/>
        </a:p>
      </dgm:t>
    </dgm:pt>
    <dgm:pt modelId="{C26BF9BC-836A-4923-829C-83F2E2A30F4F}" type="sibTrans" cxnId="{49E48A1C-0F81-4626-BD85-28E1A13BF061}">
      <dgm:prSet/>
      <dgm:spPr/>
      <dgm:t>
        <a:bodyPr/>
        <a:lstStyle/>
        <a:p>
          <a:endParaRPr lang="en-US"/>
        </a:p>
      </dgm:t>
    </dgm:pt>
    <dgm:pt modelId="{BAECECC9-8A6C-466B-9B13-239EB7F736A4}">
      <dgm:prSet phldrT="[Text]" phldr="1"/>
      <dgm:spPr/>
      <dgm:t>
        <a:bodyPr/>
        <a:lstStyle/>
        <a:p>
          <a:endParaRPr lang="en-US" dirty="0"/>
        </a:p>
      </dgm:t>
    </dgm:pt>
    <dgm:pt modelId="{2F976BBE-8320-4E0E-A5AA-43DCD15E7EBA}" type="parTrans" cxnId="{F94B6028-F2F9-49CC-9916-BDCFCA135386}">
      <dgm:prSet/>
      <dgm:spPr/>
      <dgm:t>
        <a:bodyPr/>
        <a:lstStyle/>
        <a:p>
          <a:endParaRPr lang="en-US"/>
        </a:p>
      </dgm:t>
    </dgm:pt>
    <dgm:pt modelId="{16CE4872-2C2E-4114-9EC9-2171F5FF7275}" type="sibTrans" cxnId="{F94B6028-F2F9-49CC-9916-BDCFCA135386}">
      <dgm:prSet/>
      <dgm:spPr/>
      <dgm:t>
        <a:bodyPr/>
        <a:lstStyle/>
        <a:p>
          <a:endParaRPr lang="en-US"/>
        </a:p>
      </dgm:t>
    </dgm:pt>
    <dgm:pt modelId="{E3A74C75-C084-450E-BA99-B345E531A89C}">
      <dgm:prSet phldrT="[Text]" phldr="1"/>
      <dgm:spPr/>
      <dgm:t>
        <a:bodyPr/>
        <a:lstStyle/>
        <a:p>
          <a:endParaRPr lang="en-US" dirty="0"/>
        </a:p>
      </dgm:t>
    </dgm:pt>
    <dgm:pt modelId="{8C72DC4E-40D6-4F35-8435-C84FD0E4C8F9}" type="parTrans" cxnId="{54E0300C-150C-4BC3-A4D0-0FDA981176AC}">
      <dgm:prSet/>
      <dgm:spPr/>
      <dgm:t>
        <a:bodyPr/>
        <a:lstStyle/>
        <a:p>
          <a:endParaRPr lang="en-US"/>
        </a:p>
      </dgm:t>
    </dgm:pt>
    <dgm:pt modelId="{0D16D1DC-3613-4133-B62C-43F163A09341}" type="sibTrans" cxnId="{54E0300C-150C-4BC3-A4D0-0FDA981176AC}">
      <dgm:prSet/>
      <dgm:spPr/>
      <dgm:t>
        <a:bodyPr/>
        <a:lstStyle/>
        <a:p>
          <a:endParaRPr lang="en-US"/>
        </a:p>
      </dgm:t>
    </dgm:pt>
    <dgm:pt modelId="{BEEF248D-AE96-4BD9-BD5D-C09D2D2D3722}" type="pres">
      <dgm:prSet presAssocID="{75772E21-90EF-49F4-B3CC-9B0EF5BC2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006E34-E26E-445F-9E5B-328AC120E6DE}" type="pres">
      <dgm:prSet presAssocID="{71667C82-05CB-4E89-A05B-94EE12ECBC50}" presName="hierRoot1" presStyleCnt="0"/>
      <dgm:spPr/>
    </dgm:pt>
    <dgm:pt modelId="{76DED1F3-A173-4AD7-B017-A9391A15D460}" type="pres">
      <dgm:prSet presAssocID="{71667C82-05CB-4E89-A05B-94EE12ECBC50}" presName="composite" presStyleCnt="0"/>
      <dgm:spPr/>
    </dgm:pt>
    <dgm:pt modelId="{2E3F1EE3-B9E7-4EDA-AB97-7DA1C25E141C}" type="pres">
      <dgm:prSet presAssocID="{71667C82-05CB-4E89-A05B-94EE12ECBC50}" presName="background" presStyleLbl="node0" presStyleIdx="0" presStyleCnt="1"/>
      <dgm:spPr/>
    </dgm:pt>
    <dgm:pt modelId="{954AF350-CF7C-4D77-BBC9-65D102467067}" type="pres">
      <dgm:prSet presAssocID="{71667C82-05CB-4E89-A05B-94EE12ECBC50}" presName="text" presStyleLbl="fgAcc0" presStyleIdx="0" presStyleCnt="1" custScaleX="123981" custScaleY="164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2AC34-A81A-48C7-8E1E-4CAC84B1F45C}" type="pres">
      <dgm:prSet presAssocID="{71667C82-05CB-4E89-A05B-94EE12ECBC50}" presName="hierChild2" presStyleCnt="0"/>
      <dgm:spPr/>
    </dgm:pt>
    <dgm:pt modelId="{2B66C5E7-5232-4B04-BC9E-68B1DE1F706D}" type="pres">
      <dgm:prSet presAssocID="{D3E68498-8139-46B2-A27F-F36C1684D4E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E54E877-B8C0-45DD-98E1-E37748120B08}" type="pres">
      <dgm:prSet presAssocID="{E7912863-4BC0-4D89-A2F2-71CA08FB3F21}" presName="hierRoot2" presStyleCnt="0"/>
      <dgm:spPr/>
    </dgm:pt>
    <dgm:pt modelId="{0FD7274E-77F0-45C9-9F77-8F4ADD4810CE}" type="pres">
      <dgm:prSet presAssocID="{E7912863-4BC0-4D89-A2F2-71CA08FB3F21}" presName="composite2" presStyleCnt="0"/>
      <dgm:spPr/>
    </dgm:pt>
    <dgm:pt modelId="{6FB321E4-B51C-4D24-8D05-7FDFED05B904}" type="pres">
      <dgm:prSet presAssocID="{E7912863-4BC0-4D89-A2F2-71CA08FB3F21}" presName="background2" presStyleLbl="node2" presStyleIdx="0" presStyleCnt="2"/>
      <dgm:spPr/>
    </dgm:pt>
    <dgm:pt modelId="{6AB0CF97-63DA-40D8-9260-E2E65695F8A8}" type="pres">
      <dgm:prSet presAssocID="{E7912863-4BC0-4D89-A2F2-71CA08FB3F21}" presName="text2" presStyleLbl="fgAcc2" presStyleIdx="0" presStyleCnt="2" custScaleX="127628" custScaleY="172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B0F42-273C-40A6-8F76-A5B9AE1E19B3}" type="pres">
      <dgm:prSet presAssocID="{E7912863-4BC0-4D89-A2F2-71CA08FB3F21}" presName="hierChild3" presStyleCnt="0"/>
      <dgm:spPr/>
    </dgm:pt>
    <dgm:pt modelId="{7D9EB95F-CC26-4EC8-831B-DB8CAA74539F}" type="pres">
      <dgm:prSet presAssocID="{BCEA22AD-E642-4B29-AC69-2B4362FAE28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35EF5C78-357D-425B-A32D-8F20F57C9419}" type="pres">
      <dgm:prSet presAssocID="{BA1B8833-36ED-4F85-800A-BC083864ECE1}" presName="hierRoot3" presStyleCnt="0"/>
      <dgm:spPr/>
    </dgm:pt>
    <dgm:pt modelId="{8EA103E4-2623-4DAC-8645-1F0FA0FE16EA}" type="pres">
      <dgm:prSet presAssocID="{BA1B8833-36ED-4F85-800A-BC083864ECE1}" presName="composite3" presStyleCnt="0"/>
      <dgm:spPr/>
    </dgm:pt>
    <dgm:pt modelId="{CEB3C1A2-A481-45C0-BF3E-6420C3F3CBEB}" type="pres">
      <dgm:prSet presAssocID="{BA1B8833-36ED-4F85-800A-BC083864ECE1}" presName="background3" presStyleLbl="node3" presStyleIdx="0" presStyleCnt="6"/>
      <dgm:spPr/>
    </dgm:pt>
    <dgm:pt modelId="{5673CF8F-F355-4750-97B5-E65CDF6FF401}" type="pres">
      <dgm:prSet presAssocID="{BA1B8833-36ED-4F85-800A-BC083864ECE1}" presName="text3" presStyleLbl="fgAcc3" presStyleIdx="0" presStyleCnt="6" custScaleX="120226" custScaleY="1787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7F012-6B0A-4BA2-88E9-B3FCA248578C}" type="pres">
      <dgm:prSet presAssocID="{BA1B8833-36ED-4F85-800A-BC083864ECE1}" presName="hierChild4" presStyleCnt="0"/>
      <dgm:spPr/>
    </dgm:pt>
    <dgm:pt modelId="{2D000AEE-A953-4F63-8A95-B6F87CF0378F}" type="pres">
      <dgm:prSet presAssocID="{24964C0C-EFC8-4306-BE2C-2297DE629F11}" presName="Name17" presStyleLbl="parChTrans1D3" presStyleIdx="1" presStyleCnt="6"/>
      <dgm:spPr/>
      <dgm:t>
        <a:bodyPr/>
        <a:lstStyle/>
        <a:p>
          <a:endParaRPr lang="en-US"/>
        </a:p>
      </dgm:t>
    </dgm:pt>
    <dgm:pt modelId="{6C70C30A-46E8-48D8-96F4-31EEEBA8BBF8}" type="pres">
      <dgm:prSet presAssocID="{9BFA0AA3-5419-4452-9B66-E5D26317ADEB}" presName="hierRoot3" presStyleCnt="0"/>
      <dgm:spPr/>
    </dgm:pt>
    <dgm:pt modelId="{FDE0E480-06AA-4965-91C2-686C84B08924}" type="pres">
      <dgm:prSet presAssocID="{9BFA0AA3-5419-4452-9B66-E5D26317ADEB}" presName="composite3" presStyleCnt="0"/>
      <dgm:spPr/>
    </dgm:pt>
    <dgm:pt modelId="{3E5F76DC-C1B9-48A3-ABD0-80EDDF9D7AC1}" type="pres">
      <dgm:prSet presAssocID="{9BFA0AA3-5419-4452-9B66-E5D26317ADEB}" presName="background3" presStyleLbl="node3" presStyleIdx="1" presStyleCnt="6"/>
      <dgm:spPr/>
    </dgm:pt>
    <dgm:pt modelId="{C8DBAB26-7B48-40F8-8F95-7D8BE40DF0AD}" type="pres">
      <dgm:prSet presAssocID="{9BFA0AA3-5419-4452-9B66-E5D26317ADEB}" presName="text3" presStyleLbl="fgAcc3" presStyleIdx="1" presStyleCnt="6" custScaleX="122985" custScaleY="18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DEC82C-681B-4FB9-A84B-8D5239D525CF}" type="pres">
      <dgm:prSet presAssocID="{9BFA0AA3-5419-4452-9B66-E5D26317ADEB}" presName="hierChild4" presStyleCnt="0"/>
      <dgm:spPr/>
    </dgm:pt>
    <dgm:pt modelId="{C4BE5AB1-51AA-4EEC-928B-61913D059979}" type="pres">
      <dgm:prSet presAssocID="{B7916F02-D32F-4A4F-B06E-4AD1AADE78C9}" presName="Name17" presStyleLbl="parChTrans1D3" presStyleIdx="2" presStyleCnt="6"/>
      <dgm:spPr/>
      <dgm:t>
        <a:bodyPr/>
        <a:lstStyle/>
        <a:p>
          <a:endParaRPr lang="en-US"/>
        </a:p>
      </dgm:t>
    </dgm:pt>
    <dgm:pt modelId="{D61BBEEB-A845-462B-84F6-E4CADA1849E7}" type="pres">
      <dgm:prSet presAssocID="{25692EAA-C6E9-4DEB-BF7D-94A3662113DB}" presName="hierRoot3" presStyleCnt="0"/>
      <dgm:spPr/>
    </dgm:pt>
    <dgm:pt modelId="{00A609DB-287C-48BB-A16C-999CFEA72E09}" type="pres">
      <dgm:prSet presAssocID="{25692EAA-C6E9-4DEB-BF7D-94A3662113DB}" presName="composite3" presStyleCnt="0"/>
      <dgm:spPr/>
    </dgm:pt>
    <dgm:pt modelId="{EBFC0B16-ABC1-4B4D-B6EB-389B205E5CCA}" type="pres">
      <dgm:prSet presAssocID="{25692EAA-C6E9-4DEB-BF7D-94A3662113DB}" presName="background3" presStyleLbl="node3" presStyleIdx="2" presStyleCnt="6"/>
      <dgm:spPr/>
    </dgm:pt>
    <dgm:pt modelId="{EE48F3CA-13E7-4E09-8B87-978787C4F340}" type="pres">
      <dgm:prSet presAssocID="{25692EAA-C6E9-4DEB-BF7D-94A3662113DB}" presName="text3" presStyleLbl="fgAcc3" presStyleIdx="2" presStyleCnt="6" custScaleX="138939" custScaleY="18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2A93ED-B2DE-447E-9570-9112F17DCED2}" type="pres">
      <dgm:prSet presAssocID="{25692EAA-C6E9-4DEB-BF7D-94A3662113DB}" presName="hierChild4" presStyleCnt="0"/>
      <dgm:spPr/>
    </dgm:pt>
    <dgm:pt modelId="{20A8312F-F3E8-4E60-A57C-B75678399DF0}" type="pres">
      <dgm:prSet presAssocID="{3FF24E63-AC21-4F8B-B931-4DBCCEC539E7}" presName="Name17" presStyleLbl="parChTrans1D3" presStyleIdx="3" presStyleCnt="6"/>
      <dgm:spPr/>
      <dgm:t>
        <a:bodyPr/>
        <a:lstStyle/>
        <a:p>
          <a:endParaRPr lang="en-US"/>
        </a:p>
      </dgm:t>
    </dgm:pt>
    <dgm:pt modelId="{B5451E27-25B3-4306-B21D-BCC9D3D5D3CD}" type="pres">
      <dgm:prSet presAssocID="{9D5CD48D-9A5D-4354-983D-3A487421B676}" presName="hierRoot3" presStyleCnt="0"/>
      <dgm:spPr/>
    </dgm:pt>
    <dgm:pt modelId="{7D6CA0FC-3035-49AD-B705-62294CDBFB96}" type="pres">
      <dgm:prSet presAssocID="{9D5CD48D-9A5D-4354-983D-3A487421B676}" presName="composite3" presStyleCnt="0"/>
      <dgm:spPr/>
    </dgm:pt>
    <dgm:pt modelId="{8CD3CAE7-2619-45AA-9B5F-D75AA6EB1CE1}" type="pres">
      <dgm:prSet presAssocID="{9D5CD48D-9A5D-4354-983D-3A487421B676}" presName="background3" presStyleLbl="node3" presStyleIdx="3" presStyleCnt="6"/>
      <dgm:spPr/>
    </dgm:pt>
    <dgm:pt modelId="{10EA9CF8-FA34-4F77-875A-3280274FA52A}" type="pres">
      <dgm:prSet presAssocID="{9D5CD48D-9A5D-4354-983D-3A487421B676}" presName="text3" presStyleLbl="fgAcc3" presStyleIdx="3" presStyleCnt="6" custScaleX="122985" custScaleY="18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C13B9A-5448-4565-8FE7-2DD37A377861}" type="pres">
      <dgm:prSet presAssocID="{9D5CD48D-9A5D-4354-983D-3A487421B676}" presName="hierChild4" presStyleCnt="0"/>
      <dgm:spPr/>
    </dgm:pt>
    <dgm:pt modelId="{F12207E7-3C0E-4612-B9EC-653E3D885B03}" type="pres">
      <dgm:prSet presAssocID="{2F976BBE-8320-4E0E-A5AA-43DCD15E7EBA}" presName="Name17" presStyleLbl="parChTrans1D3" presStyleIdx="4" presStyleCnt="6"/>
      <dgm:spPr/>
      <dgm:t>
        <a:bodyPr/>
        <a:lstStyle/>
        <a:p>
          <a:endParaRPr lang="en-US"/>
        </a:p>
      </dgm:t>
    </dgm:pt>
    <dgm:pt modelId="{27F5DD1A-5563-433D-818E-07FD0E49732D}" type="pres">
      <dgm:prSet presAssocID="{BAECECC9-8A6C-466B-9B13-239EB7F736A4}" presName="hierRoot3" presStyleCnt="0"/>
      <dgm:spPr/>
    </dgm:pt>
    <dgm:pt modelId="{E3489CD3-51C9-41C7-8672-7D70BFD03959}" type="pres">
      <dgm:prSet presAssocID="{BAECECC9-8A6C-466B-9B13-239EB7F736A4}" presName="composite3" presStyleCnt="0"/>
      <dgm:spPr/>
    </dgm:pt>
    <dgm:pt modelId="{6A0100ED-EE29-485C-AFC6-69C57F6FDA48}" type="pres">
      <dgm:prSet presAssocID="{BAECECC9-8A6C-466B-9B13-239EB7F736A4}" presName="background3" presStyleLbl="node3" presStyleIdx="4" presStyleCnt="6"/>
      <dgm:spPr/>
    </dgm:pt>
    <dgm:pt modelId="{BA743BD7-522A-496A-B05E-4EEA4C08B609}" type="pres">
      <dgm:prSet presAssocID="{BAECECC9-8A6C-466B-9B13-239EB7F736A4}" presName="text3" presStyleLbl="fgAcc3" presStyleIdx="4" presStyleCnt="6" custScaleX="122985" custScaleY="18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C1F084-A2A5-4A68-B0ED-AF1D17A0D4F8}" type="pres">
      <dgm:prSet presAssocID="{BAECECC9-8A6C-466B-9B13-239EB7F736A4}" presName="hierChild4" presStyleCnt="0"/>
      <dgm:spPr/>
    </dgm:pt>
    <dgm:pt modelId="{8CFB56A2-AA4B-4204-A7BA-D6428578BF71}" type="pres">
      <dgm:prSet presAssocID="{8C72DC4E-40D6-4F35-8435-C84FD0E4C8F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A0528A99-FC0A-4D11-A5F3-0F83C05640EC}" type="pres">
      <dgm:prSet presAssocID="{E3A74C75-C084-450E-BA99-B345E531A89C}" presName="hierRoot3" presStyleCnt="0"/>
      <dgm:spPr/>
    </dgm:pt>
    <dgm:pt modelId="{13DB08C2-4E20-4554-851E-29287CF7C969}" type="pres">
      <dgm:prSet presAssocID="{E3A74C75-C084-450E-BA99-B345E531A89C}" presName="composite3" presStyleCnt="0"/>
      <dgm:spPr/>
    </dgm:pt>
    <dgm:pt modelId="{5CEB008D-8DC4-42A0-AAB0-21647F24CA73}" type="pres">
      <dgm:prSet presAssocID="{E3A74C75-C084-450E-BA99-B345E531A89C}" presName="background3" presStyleLbl="node3" presStyleIdx="5" presStyleCnt="6"/>
      <dgm:spPr/>
    </dgm:pt>
    <dgm:pt modelId="{874193F1-ED89-4EC3-A92D-C3CA0E0CEBF4}" type="pres">
      <dgm:prSet presAssocID="{E3A74C75-C084-450E-BA99-B345E531A89C}" presName="text3" presStyleLbl="fgAcc3" presStyleIdx="5" presStyleCnt="6" custScaleX="122985" custScaleY="185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364C37-DEB9-41CC-8286-15A696B3A71D}" type="pres">
      <dgm:prSet presAssocID="{E3A74C75-C084-450E-BA99-B345E531A89C}" presName="hierChild4" presStyleCnt="0"/>
      <dgm:spPr/>
    </dgm:pt>
    <dgm:pt modelId="{34A6D475-C152-4B9A-B45F-0D76ACA30B24}" type="pres">
      <dgm:prSet presAssocID="{F17D8EFB-7522-4D7F-BB32-17B31DE09F9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289B1CC-33DB-42B1-8111-6A1534E64F79}" type="pres">
      <dgm:prSet presAssocID="{4BBC1514-4055-4A35-8C3E-6130F038D536}" presName="hierRoot2" presStyleCnt="0"/>
      <dgm:spPr/>
    </dgm:pt>
    <dgm:pt modelId="{3F5EDC8C-0897-4791-9682-E0560432C413}" type="pres">
      <dgm:prSet presAssocID="{4BBC1514-4055-4A35-8C3E-6130F038D536}" presName="composite2" presStyleCnt="0"/>
      <dgm:spPr/>
    </dgm:pt>
    <dgm:pt modelId="{195ADBCC-8A9C-466C-A8ED-E648FF79274E}" type="pres">
      <dgm:prSet presAssocID="{4BBC1514-4055-4A35-8C3E-6130F038D536}" presName="background2" presStyleLbl="node2" presStyleIdx="1" presStyleCnt="2"/>
      <dgm:spPr/>
    </dgm:pt>
    <dgm:pt modelId="{00C4AE9B-E3B7-4D39-AD8E-0B0CCD12C630}" type="pres">
      <dgm:prSet presAssocID="{4BBC1514-4055-4A35-8C3E-6130F038D536}" presName="text2" presStyleLbl="fgAcc2" presStyleIdx="1" presStyleCnt="2" custScaleX="124857" custScaleY="179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5B70A5-9A13-4054-9A1F-5122B03BF953}" type="pres">
      <dgm:prSet presAssocID="{4BBC1514-4055-4A35-8C3E-6130F038D536}" presName="hierChild3" presStyleCnt="0"/>
      <dgm:spPr/>
    </dgm:pt>
  </dgm:ptLst>
  <dgm:cxnLst>
    <dgm:cxn modelId="{474272A6-E267-A045-8CA8-070C2D0F19AE}" type="presOf" srcId="{8C72DC4E-40D6-4F35-8435-C84FD0E4C8F9}" destId="{8CFB56A2-AA4B-4204-A7BA-D6428578BF71}" srcOrd="0" destOrd="0" presId="urn:microsoft.com/office/officeart/2005/8/layout/hierarchy1"/>
    <dgm:cxn modelId="{D908D190-41AD-402F-B225-49A9A0321B93}" srcId="{E7912863-4BC0-4D89-A2F2-71CA08FB3F21}" destId="{25692EAA-C6E9-4DEB-BF7D-94A3662113DB}" srcOrd="2" destOrd="0" parTransId="{B7916F02-D32F-4A4F-B06E-4AD1AADE78C9}" sibTransId="{A63398AE-3F08-46DA-BB8B-AE6B7F14EBBF}"/>
    <dgm:cxn modelId="{8818E223-428E-410B-9C98-092A794AF192}" srcId="{E7912863-4BC0-4D89-A2F2-71CA08FB3F21}" destId="{BA1B8833-36ED-4F85-800A-BC083864ECE1}" srcOrd="0" destOrd="0" parTransId="{BCEA22AD-E642-4B29-AC69-2B4362FAE283}" sibTransId="{E25E4AA9-46ED-4D0B-9717-68AD089461F5}"/>
    <dgm:cxn modelId="{CAF57350-F3A6-4216-86E3-C155F9208D96}" srcId="{75772E21-90EF-49F4-B3CC-9B0EF5BC22A7}" destId="{71667C82-05CB-4E89-A05B-94EE12ECBC50}" srcOrd="0" destOrd="0" parTransId="{FACBD697-42A0-48A4-B74C-1008958C049F}" sibTransId="{DA173244-2C41-437E-8107-6B1668650CC9}"/>
    <dgm:cxn modelId="{69ED6E55-80EE-544C-8CD0-8A20CF1EA4A4}" type="presOf" srcId="{71667C82-05CB-4E89-A05B-94EE12ECBC50}" destId="{954AF350-CF7C-4D77-BBC9-65D102467067}" srcOrd="0" destOrd="0" presId="urn:microsoft.com/office/officeart/2005/8/layout/hierarchy1"/>
    <dgm:cxn modelId="{7C8B1C1D-B0B0-754D-8303-A4048DF435E4}" type="presOf" srcId="{B7916F02-D32F-4A4F-B06E-4AD1AADE78C9}" destId="{C4BE5AB1-51AA-4EEC-928B-61913D059979}" srcOrd="0" destOrd="0" presId="urn:microsoft.com/office/officeart/2005/8/layout/hierarchy1"/>
    <dgm:cxn modelId="{47E9CE06-295E-47D4-B8FD-737B30C4B285}" srcId="{E7912863-4BC0-4D89-A2F2-71CA08FB3F21}" destId="{9BFA0AA3-5419-4452-9B66-E5D26317ADEB}" srcOrd="1" destOrd="0" parTransId="{24964C0C-EFC8-4306-BE2C-2297DE629F11}" sibTransId="{761904AD-48CD-424E-8C4F-327B73EA919E}"/>
    <dgm:cxn modelId="{F58BA681-7AD4-FD46-8510-EE185E19B6CC}" type="presOf" srcId="{BAECECC9-8A6C-466B-9B13-239EB7F736A4}" destId="{BA743BD7-522A-496A-B05E-4EEA4C08B609}" srcOrd="0" destOrd="0" presId="urn:microsoft.com/office/officeart/2005/8/layout/hierarchy1"/>
    <dgm:cxn modelId="{B5952C6E-A579-4F5C-8369-20CCEEA89BC5}" srcId="{71667C82-05CB-4E89-A05B-94EE12ECBC50}" destId="{E7912863-4BC0-4D89-A2F2-71CA08FB3F21}" srcOrd="0" destOrd="0" parTransId="{D3E68498-8139-46B2-A27F-F36C1684D4EE}" sibTransId="{4D7F9821-4F05-424A-A162-109287961CB9}"/>
    <dgm:cxn modelId="{A75A68F8-4470-ED4A-B2EA-7A24A783E863}" type="presOf" srcId="{24964C0C-EFC8-4306-BE2C-2297DE629F11}" destId="{2D000AEE-A953-4F63-8A95-B6F87CF0378F}" srcOrd="0" destOrd="0" presId="urn:microsoft.com/office/officeart/2005/8/layout/hierarchy1"/>
    <dgm:cxn modelId="{49E48A1C-0F81-4626-BD85-28E1A13BF061}" srcId="{E7912863-4BC0-4D89-A2F2-71CA08FB3F21}" destId="{9D5CD48D-9A5D-4354-983D-3A487421B676}" srcOrd="3" destOrd="0" parTransId="{3FF24E63-AC21-4F8B-B931-4DBCCEC539E7}" sibTransId="{C26BF9BC-836A-4923-829C-83F2E2A30F4F}"/>
    <dgm:cxn modelId="{9922CB15-91F4-524E-A15D-88B090851DAC}" type="presOf" srcId="{BCEA22AD-E642-4B29-AC69-2B4362FAE283}" destId="{7D9EB95F-CC26-4EC8-831B-DB8CAA74539F}" srcOrd="0" destOrd="0" presId="urn:microsoft.com/office/officeart/2005/8/layout/hierarchy1"/>
    <dgm:cxn modelId="{CDCB76DD-6DCA-2045-8ACE-6AB212B724D6}" type="presOf" srcId="{25692EAA-C6E9-4DEB-BF7D-94A3662113DB}" destId="{EE48F3CA-13E7-4E09-8B87-978787C4F340}" srcOrd="0" destOrd="0" presId="urn:microsoft.com/office/officeart/2005/8/layout/hierarchy1"/>
    <dgm:cxn modelId="{A610A5A6-CE75-7446-81E4-820674550730}" type="presOf" srcId="{BA1B8833-36ED-4F85-800A-BC083864ECE1}" destId="{5673CF8F-F355-4750-97B5-E65CDF6FF401}" srcOrd="0" destOrd="0" presId="urn:microsoft.com/office/officeart/2005/8/layout/hierarchy1"/>
    <dgm:cxn modelId="{7D09269E-FD79-884F-B0C4-1B6B40FDA8F8}" type="presOf" srcId="{75772E21-90EF-49F4-B3CC-9B0EF5BC22A7}" destId="{BEEF248D-AE96-4BD9-BD5D-C09D2D2D3722}" srcOrd="0" destOrd="0" presId="urn:microsoft.com/office/officeart/2005/8/layout/hierarchy1"/>
    <dgm:cxn modelId="{66AAB553-AF3E-C945-8649-C1E763BA499F}" type="presOf" srcId="{2F976BBE-8320-4E0E-A5AA-43DCD15E7EBA}" destId="{F12207E7-3C0E-4612-B9EC-653E3D885B03}" srcOrd="0" destOrd="0" presId="urn:microsoft.com/office/officeart/2005/8/layout/hierarchy1"/>
    <dgm:cxn modelId="{325D7EA1-3233-D942-B512-25ED8383DDF8}" type="presOf" srcId="{E3A74C75-C084-450E-BA99-B345E531A89C}" destId="{874193F1-ED89-4EC3-A92D-C3CA0E0CEBF4}" srcOrd="0" destOrd="0" presId="urn:microsoft.com/office/officeart/2005/8/layout/hierarchy1"/>
    <dgm:cxn modelId="{974E55E9-2EF2-AD43-8F3F-4EDBF2CACCA9}" type="presOf" srcId="{9BFA0AA3-5419-4452-9B66-E5D26317ADEB}" destId="{C8DBAB26-7B48-40F8-8F95-7D8BE40DF0AD}" srcOrd="0" destOrd="0" presId="urn:microsoft.com/office/officeart/2005/8/layout/hierarchy1"/>
    <dgm:cxn modelId="{79117DB3-9201-4AC5-91A5-D6C751D68830}" srcId="{71667C82-05CB-4E89-A05B-94EE12ECBC50}" destId="{4BBC1514-4055-4A35-8C3E-6130F038D536}" srcOrd="1" destOrd="0" parTransId="{F17D8EFB-7522-4D7F-BB32-17B31DE09F9C}" sibTransId="{F93C4CD3-DEB8-4032-A091-17395E45ABCE}"/>
    <dgm:cxn modelId="{0842C190-5C7F-2A43-8FFF-06A9BAB5869C}" type="presOf" srcId="{F17D8EFB-7522-4D7F-BB32-17B31DE09F9C}" destId="{34A6D475-C152-4B9A-B45F-0D76ACA30B24}" srcOrd="0" destOrd="0" presId="urn:microsoft.com/office/officeart/2005/8/layout/hierarchy1"/>
    <dgm:cxn modelId="{9E379562-792D-E641-8A6F-843CA7874BA3}" type="presOf" srcId="{D3E68498-8139-46B2-A27F-F36C1684D4EE}" destId="{2B66C5E7-5232-4B04-BC9E-68B1DE1F706D}" srcOrd="0" destOrd="0" presId="urn:microsoft.com/office/officeart/2005/8/layout/hierarchy1"/>
    <dgm:cxn modelId="{54E0300C-150C-4BC3-A4D0-0FDA981176AC}" srcId="{E7912863-4BC0-4D89-A2F2-71CA08FB3F21}" destId="{E3A74C75-C084-450E-BA99-B345E531A89C}" srcOrd="5" destOrd="0" parTransId="{8C72DC4E-40D6-4F35-8435-C84FD0E4C8F9}" sibTransId="{0D16D1DC-3613-4133-B62C-43F163A09341}"/>
    <dgm:cxn modelId="{F94B6028-F2F9-49CC-9916-BDCFCA135386}" srcId="{E7912863-4BC0-4D89-A2F2-71CA08FB3F21}" destId="{BAECECC9-8A6C-466B-9B13-239EB7F736A4}" srcOrd="4" destOrd="0" parTransId="{2F976BBE-8320-4E0E-A5AA-43DCD15E7EBA}" sibTransId="{16CE4872-2C2E-4114-9EC9-2171F5FF7275}"/>
    <dgm:cxn modelId="{D82ECD2B-5101-504B-9F75-D8D79F1D4209}" type="presOf" srcId="{9D5CD48D-9A5D-4354-983D-3A487421B676}" destId="{10EA9CF8-FA34-4F77-875A-3280274FA52A}" srcOrd="0" destOrd="0" presId="urn:microsoft.com/office/officeart/2005/8/layout/hierarchy1"/>
    <dgm:cxn modelId="{219ABF43-B9A2-EC44-B287-D984E24250B9}" type="presOf" srcId="{4BBC1514-4055-4A35-8C3E-6130F038D536}" destId="{00C4AE9B-E3B7-4D39-AD8E-0B0CCD12C630}" srcOrd="0" destOrd="0" presId="urn:microsoft.com/office/officeart/2005/8/layout/hierarchy1"/>
    <dgm:cxn modelId="{B7154779-D2EA-7E41-A117-20C322BF7BD7}" type="presOf" srcId="{3FF24E63-AC21-4F8B-B931-4DBCCEC539E7}" destId="{20A8312F-F3E8-4E60-A57C-B75678399DF0}" srcOrd="0" destOrd="0" presId="urn:microsoft.com/office/officeart/2005/8/layout/hierarchy1"/>
    <dgm:cxn modelId="{5D27C6AB-65AB-4A4D-9F1A-EC9812353326}" type="presOf" srcId="{E7912863-4BC0-4D89-A2F2-71CA08FB3F21}" destId="{6AB0CF97-63DA-40D8-9260-E2E65695F8A8}" srcOrd="0" destOrd="0" presId="urn:microsoft.com/office/officeart/2005/8/layout/hierarchy1"/>
    <dgm:cxn modelId="{8B6930CE-C2AA-414D-A858-7AD74ACF00DF}" type="presParOf" srcId="{BEEF248D-AE96-4BD9-BD5D-C09D2D2D3722}" destId="{57006E34-E26E-445F-9E5B-328AC120E6DE}" srcOrd="0" destOrd="0" presId="urn:microsoft.com/office/officeart/2005/8/layout/hierarchy1"/>
    <dgm:cxn modelId="{C58BCD8A-406B-054C-B8D9-97B787C36DF0}" type="presParOf" srcId="{57006E34-E26E-445F-9E5B-328AC120E6DE}" destId="{76DED1F3-A173-4AD7-B017-A9391A15D460}" srcOrd="0" destOrd="0" presId="urn:microsoft.com/office/officeart/2005/8/layout/hierarchy1"/>
    <dgm:cxn modelId="{D65DEAAD-8BA4-F24A-8D80-431A5A409F8D}" type="presParOf" srcId="{76DED1F3-A173-4AD7-B017-A9391A15D460}" destId="{2E3F1EE3-B9E7-4EDA-AB97-7DA1C25E141C}" srcOrd="0" destOrd="0" presId="urn:microsoft.com/office/officeart/2005/8/layout/hierarchy1"/>
    <dgm:cxn modelId="{2D9BE480-A5EC-9640-A71A-9CAAE555085F}" type="presParOf" srcId="{76DED1F3-A173-4AD7-B017-A9391A15D460}" destId="{954AF350-CF7C-4D77-BBC9-65D102467067}" srcOrd="1" destOrd="0" presId="urn:microsoft.com/office/officeart/2005/8/layout/hierarchy1"/>
    <dgm:cxn modelId="{B09EC3EA-16A5-9840-8F18-CE3AF8173167}" type="presParOf" srcId="{57006E34-E26E-445F-9E5B-328AC120E6DE}" destId="{AFA2AC34-A81A-48C7-8E1E-4CAC84B1F45C}" srcOrd="1" destOrd="0" presId="urn:microsoft.com/office/officeart/2005/8/layout/hierarchy1"/>
    <dgm:cxn modelId="{B33E052E-5C06-6546-A514-293C4F5498C3}" type="presParOf" srcId="{AFA2AC34-A81A-48C7-8E1E-4CAC84B1F45C}" destId="{2B66C5E7-5232-4B04-BC9E-68B1DE1F706D}" srcOrd="0" destOrd="0" presId="urn:microsoft.com/office/officeart/2005/8/layout/hierarchy1"/>
    <dgm:cxn modelId="{40344EEF-CBCE-9946-B139-F89A96CCC307}" type="presParOf" srcId="{AFA2AC34-A81A-48C7-8E1E-4CAC84B1F45C}" destId="{0E54E877-B8C0-45DD-98E1-E37748120B08}" srcOrd="1" destOrd="0" presId="urn:microsoft.com/office/officeart/2005/8/layout/hierarchy1"/>
    <dgm:cxn modelId="{2B843B21-0A24-AA42-BBFF-C725BFE7A3C8}" type="presParOf" srcId="{0E54E877-B8C0-45DD-98E1-E37748120B08}" destId="{0FD7274E-77F0-45C9-9F77-8F4ADD4810CE}" srcOrd="0" destOrd="0" presId="urn:microsoft.com/office/officeart/2005/8/layout/hierarchy1"/>
    <dgm:cxn modelId="{82EF4E46-B9E1-CD44-9F52-28E4749C1FD7}" type="presParOf" srcId="{0FD7274E-77F0-45C9-9F77-8F4ADD4810CE}" destId="{6FB321E4-B51C-4D24-8D05-7FDFED05B904}" srcOrd="0" destOrd="0" presId="urn:microsoft.com/office/officeart/2005/8/layout/hierarchy1"/>
    <dgm:cxn modelId="{AD5F8D7D-403A-CD4D-B277-25B95C5A2711}" type="presParOf" srcId="{0FD7274E-77F0-45C9-9F77-8F4ADD4810CE}" destId="{6AB0CF97-63DA-40D8-9260-E2E65695F8A8}" srcOrd="1" destOrd="0" presId="urn:microsoft.com/office/officeart/2005/8/layout/hierarchy1"/>
    <dgm:cxn modelId="{7C115C1F-3C2F-BE42-B776-769C3E077CE3}" type="presParOf" srcId="{0E54E877-B8C0-45DD-98E1-E37748120B08}" destId="{E9BB0F42-273C-40A6-8F76-A5B9AE1E19B3}" srcOrd="1" destOrd="0" presId="urn:microsoft.com/office/officeart/2005/8/layout/hierarchy1"/>
    <dgm:cxn modelId="{965F8A67-EFD6-0740-9F02-2B600A687C5E}" type="presParOf" srcId="{E9BB0F42-273C-40A6-8F76-A5B9AE1E19B3}" destId="{7D9EB95F-CC26-4EC8-831B-DB8CAA74539F}" srcOrd="0" destOrd="0" presId="urn:microsoft.com/office/officeart/2005/8/layout/hierarchy1"/>
    <dgm:cxn modelId="{4B8C3801-AC20-6B49-A306-68B311C70B94}" type="presParOf" srcId="{E9BB0F42-273C-40A6-8F76-A5B9AE1E19B3}" destId="{35EF5C78-357D-425B-A32D-8F20F57C9419}" srcOrd="1" destOrd="0" presId="urn:microsoft.com/office/officeart/2005/8/layout/hierarchy1"/>
    <dgm:cxn modelId="{DC8BA96C-D0B3-F449-9FDD-DB52A91E66CB}" type="presParOf" srcId="{35EF5C78-357D-425B-A32D-8F20F57C9419}" destId="{8EA103E4-2623-4DAC-8645-1F0FA0FE16EA}" srcOrd="0" destOrd="0" presId="urn:microsoft.com/office/officeart/2005/8/layout/hierarchy1"/>
    <dgm:cxn modelId="{4370372B-F569-964C-B36F-EC75F0F95552}" type="presParOf" srcId="{8EA103E4-2623-4DAC-8645-1F0FA0FE16EA}" destId="{CEB3C1A2-A481-45C0-BF3E-6420C3F3CBEB}" srcOrd="0" destOrd="0" presId="urn:microsoft.com/office/officeart/2005/8/layout/hierarchy1"/>
    <dgm:cxn modelId="{7EBCCFE1-9FD4-9946-8D8A-6932BF2A3659}" type="presParOf" srcId="{8EA103E4-2623-4DAC-8645-1F0FA0FE16EA}" destId="{5673CF8F-F355-4750-97B5-E65CDF6FF401}" srcOrd="1" destOrd="0" presId="urn:microsoft.com/office/officeart/2005/8/layout/hierarchy1"/>
    <dgm:cxn modelId="{F5548B2D-A6BA-0C47-B53B-7853A30CB6AF}" type="presParOf" srcId="{35EF5C78-357D-425B-A32D-8F20F57C9419}" destId="{24A7F012-6B0A-4BA2-88E9-B3FCA248578C}" srcOrd="1" destOrd="0" presId="urn:microsoft.com/office/officeart/2005/8/layout/hierarchy1"/>
    <dgm:cxn modelId="{D5D41BEC-BA38-7446-99E5-BE9C897DE9B5}" type="presParOf" srcId="{E9BB0F42-273C-40A6-8F76-A5B9AE1E19B3}" destId="{2D000AEE-A953-4F63-8A95-B6F87CF0378F}" srcOrd="2" destOrd="0" presId="urn:microsoft.com/office/officeart/2005/8/layout/hierarchy1"/>
    <dgm:cxn modelId="{7163BD61-1EFE-7C4B-8713-E55BD7B27FE3}" type="presParOf" srcId="{E9BB0F42-273C-40A6-8F76-A5B9AE1E19B3}" destId="{6C70C30A-46E8-48D8-96F4-31EEEBA8BBF8}" srcOrd="3" destOrd="0" presId="urn:microsoft.com/office/officeart/2005/8/layout/hierarchy1"/>
    <dgm:cxn modelId="{317300BE-18B5-4749-B441-8B8CC2078A56}" type="presParOf" srcId="{6C70C30A-46E8-48D8-96F4-31EEEBA8BBF8}" destId="{FDE0E480-06AA-4965-91C2-686C84B08924}" srcOrd="0" destOrd="0" presId="urn:microsoft.com/office/officeart/2005/8/layout/hierarchy1"/>
    <dgm:cxn modelId="{48A1F643-BDBF-7E46-AB81-022487ED5275}" type="presParOf" srcId="{FDE0E480-06AA-4965-91C2-686C84B08924}" destId="{3E5F76DC-C1B9-48A3-ABD0-80EDDF9D7AC1}" srcOrd="0" destOrd="0" presId="urn:microsoft.com/office/officeart/2005/8/layout/hierarchy1"/>
    <dgm:cxn modelId="{6BF0FB50-0211-8640-849E-360921BFDE01}" type="presParOf" srcId="{FDE0E480-06AA-4965-91C2-686C84B08924}" destId="{C8DBAB26-7B48-40F8-8F95-7D8BE40DF0AD}" srcOrd="1" destOrd="0" presId="urn:microsoft.com/office/officeart/2005/8/layout/hierarchy1"/>
    <dgm:cxn modelId="{722034BB-9140-5B4E-BB1A-F01235A14568}" type="presParOf" srcId="{6C70C30A-46E8-48D8-96F4-31EEEBA8BBF8}" destId="{0DDEC82C-681B-4FB9-A84B-8D5239D525CF}" srcOrd="1" destOrd="0" presId="urn:microsoft.com/office/officeart/2005/8/layout/hierarchy1"/>
    <dgm:cxn modelId="{DF1EC111-5C00-1F42-994C-FC983B28BBD5}" type="presParOf" srcId="{E9BB0F42-273C-40A6-8F76-A5B9AE1E19B3}" destId="{C4BE5AB1-51AA-4EEC-928B-61913D059979}" srcOrd="4" destOrd="0" presId="urn:microsoft.com/office/officeart/2005/8/layout/hierarchy1"/>
    <dgm:cxn modelId="{8BF8A870-3378-EF47-93F5-C9706FB16C0F}" type="presParOf" srcId="{E9BB0F42-273C-40A6-8F76-A5B9AE1E19B3}" destId="{D61BBEEB-A845-462B-84F6-E4CADA1849E7}" srcOrd="5" destOrd="0" presId="urn:microsoft.com/office/officeart/2005/8/layout/hierarchy1"/>
    <dgm:cxn modelId="{D8CB94D0-AE95-1A46-A1A3-A561CBAD868A}" type="presParOf" srcId="{D61BBEEB-A845-462B-84F6-E4CADA1849E7}" destId="{00A609DB-287C-48BB-A16C-999CFEA72E09}" srcOrd="0" destOrd="0" presId="urn:microsoft.com/office/officeart/2005/8/layout/hierarchy1"/>
    <dgm:cxn modelId="{F38468DD-2E34-4048-94BA-E59B3587385A}" type="presParOf" srcId="{00A609DB-287C-48BB-A16C-999CFEA72E09}" destId="{EBFC0B16-ABC1-4B4D-B6EB-389B205E5CCA}" srcOrd="0" destOrd="0" presId="urn:microsoft.com/office/officeart/2005/8/layout/hierarchy1"/>
    <dgm:cxn modelId="{B0BFDFE6-1705-7646-94FB-2D81821F7E5C}" type="presParOf" srcId="{00A609DB-287C-48BB-A16C-999CFEA72E09}" destId="{EE48F3CA-13E7-4E09-8B87-978787C4F340}" srcOrd="1" destOrd="0" presId="urn:microsoft.com/office/officeart/2005/8/layout/hierarchy1"/>
    <dgm:cxn modelId="{E512ADA9-1B4A-EF4C-B18D-D24236029F52}" type="presParOf" srcId="{D61BBEEB-A845-462B-84F6-E4CADA1849E7}" destId="{3B2A93ED-B2DE-447E-9570-9112F17DCED2}" srcOrd="1" destOrd="0" presId="urn:microsoft.com/office/officeart/2005/8/layout/hierarchy1"/>
    <dgm:cxn modelId="{6B58EDD4-1E1E-B548-B0FA-A9B6513D7919}" type="presParOf" srcId="{E9BB0F42-273C-40A6-8F76-A5B9AE1E19B3}" destId="{20A8312F-F3E8-4E60-A57C-B75678399DF0}" srcOrd="6" destOrd="0" presId="urn:microsoft.com/office/officeart/2005/8/layout/hierarchy1"/>
    <dgm:cxn modelId="{BFCB18B5-5193-5B4E-94B0-CEF3987F29F4}" type="presParOf" srcId="{E9BB0F42-273C-40A6-8F76-A5B9AE1E19B3}" destId="{B5451E27-25B3-4306-B21D-BCC9D3D5D3CD}" srcOrd="7" destOrd="0" presId="urn:microsoft.com/office/officeart/2005/8/layout/hierarchy1"/>
    <dgm:cxn modelId="{5F08BC4F-7B00-BF49-B4B2-09284D8C628A}" type="presParOf" srcId="{B5451E27-25B3-4306-B21D-BCC9D3D5D3CD}" destId="{7D6CA0FC-3035-49AD-B705-62294CDBFB96}" srcOrd="0" destOrd="0" presId="urn:microsoft.com/office/officeart/2005/8/layout/hierarchy1"/>
    <dgm:cxn modelId="{CE7297B2-BBFC-ED44-9351-760E7C174944}" type="presParOf" srcId="{7D6CA0FC-3035-49AD-B705-62294CDBFB96}" destId="{8CD3CAE7-2619-45AA-9B5F-D75AA6EB1CE1}" srcOrd="0" destOrd="0" presId="urn:microsoft.com/office/officeart/2005/8/layout/hierarchy1"/>
    <dgm:cxn modelId="{E9C8AC54-9313-5E4E-A52E-F9FBC2930EC4}" type="presParOf" srcId="{7D6CA0FC-3035-49AD-B705-62294CDBFB96}" destId="{10EA9CF8-FA34-4F77-875A-3280274FA52A}" srcOrd="1" destOrd="0" presId="urn:microsoft.com/office/officeart/2005/8/layout/hierarchy1"/>
    <dgm:cxn modelId="{1CEC7408-E22E-6249-9AD1-D6EE16934694}" type="presParOf" srcId="{B5451E27-25B3-4306-B21D-BCC9D3D5D3CD}" destId="{A9C13B9A-5448-4565-8FE7-2DD37A377861}" srcOrd="1" destOrd="0" presId="urn:microsoft.com/office/officeart/2005/8/layout/hierarchy1"/>
    <dgm:cxn modelId="{1779DE93-39F4-F343-A9BC-996B9C84AEB1}" type="presParOf" srcId="{E9BB0F42-273C-40A6-8F76-A5B9AE1E19B3}" destId="{F12207E7-3C0E-4612-B9EC-653E3D885B03}" srcOrd="8" destOrd="0" presId="urn:microsoft.com/office/officeart/2005/8/layout/hierarchy1"/>
    <dgm:cxn modelId="{26F4ED5F-897E-B94C-ABFB-F9A7189B498B}" type="presParOf" srcId="{E9BB0F42-273C-40A6-8F76-A5B9AE1E19B3}" destId="{27F5DD1A-5563-433D-818E-07FD0E49732D}" srcOrd="9" destOrd="0" presId="urn:microsoft.com/office/officeart/2005/8/layout/hierarchy1"/>
    <dgm:cxn modelId="{5CB0845A-D149-F845-B38A-3B9EF3A19370}" type="presParOf" srcId="{27F5DD1A-5563-433D-818E-07FD0E49732D}" destId="{E3489CD3-51C9-41C7-8672-7D70BFD03959}" srcOrd="0" destOrd="0" presId="urn:microsoft.com/office/officeart/2005/8/layout/hierarchy1"/>
    <dgm:cxn modelId="{CC85BBDA-3926-0F48-860E-F547B5F26AAD}" type="presParOf" srcId="{E3489CD3-51C9-41C7-8672-7D70BFD03959}" destId="{6A0100ED-EE29-485C-AFC6-69C57F6FDA48}" srcOrd="0" destOrd="0" presId="urn:microsoft.com/office/officeart/2005/8/layout/hierarchy1"/>
    <dgm:cxn modelId="{17D064CC-4198-7241-B19C-FBCFF0C2B476}" type="presParOf" srcId="{E3489CD3-51C9-41C7-8672-7D70BFD03959}" destId="{BA743BD7-522A-496A-B05E-4EEA4C08B609}" srcOrd="1" destOrd="0" presId="urn:microsoft.com/office/officeart/2005/8/layout/hierarchy1"/>
    <dgm:cxn modelId="{A88A7D16-59F6-2540-BEFB-C8DB0C995A6C}" type="presParOf" srcId="{27F5DD1A-5563-433D-818E-07FD0E49732D}" destId="{FAC1F084-A2A5-4A68-B0ED-AF1D17A0D4F8}" srcOrd="1" destOrd="0" presId="urn:microsoft.com/office/officeart/2005/8/layout/hierarchy1"/>
    <dgm:cxn modelId="{78277F1F-A45E-8248-9402-715F29C05A0B}" type="presParOf" srcId="{E9BB0F42-273C-40A6-8F76-A5B9AE1E19B3}" destId="{8CFB56A2-AA4B-4204-A7BA-D6428578BF71}" srcOrd="10" destOrd="0" presId="urn:microsoft.com/office/officeart/2005/8/layout/hierarchy1"/>
    <dgm:cxn modelId="{573A0AB4-2668-174F-A0C6-9DB9B57BCCB6}" type="presParOf" srcId="{E9BB0F42-273C-40A6-8F76-A5B9AE1E19B3}" destId="{A0528A99-FC0A-4D11-A5F3-0F83C05640EC}" srcOrd="11" destOrd="0" presId="urn:microsoft.com/office/officeart/2005/8/layout/hierarchy1"/>
    <dgm:cxn modelId="{FD2DBE08-01FD-9641-8A71-6D461A82FDC8}" type="presParOf" srcId="{A0528A99-FC0A-4D11-A5F3-0F83C05640EC}" destId="{13DB08C2-4E20-4554-851E-29287CF7C969}" srcOrd="0" destOrd="0" presId="urn:microsoft.com/office/officeart/2005/8/layout/hierarchy1"/>
    <dgm:cxn modelId="{6C3B9D5C-F2E1-9740-BD2D-63FFBDC4B7BA}" type="presParOf" srcId="{13DB08C2-4E20-4554-851E-29287CF7C969}" destId="{5CEB008D-8DC4-42A0-AAB0-21647F24CA73}" srcOrd="0" destOrd="0" presId="urn:microsoft.com/office/officeart/2005/8/layout/hierarchy1"/>
    <dgm:cxn modelId="{D33C99BA-CEA9-EA49-88DF-8954CB347B36}" type="presParOf" srcId="{13DB08C2-4E20-4554-851E-29287CF7C969}" destId="{874193F1-ED89-4EC3-A92D-C3CA0E0CEBF4}" srcOrd="1" destOrd="0" presId="urn:microsoft.com/office/officeart/2005/8/layout/hierarchy1"/>
    <dgm:cxn modelId="{309BDF44-47FC-4149-8498-81AFFA77222B}" type="presParOf" srcId="{A0528A99-FC0A-4D11-A5F3-0F83C05640EC}" destId="{03364C37-DEB9-41CC-8286-15A696B3A71D}" srcOrd="1" destOrd="0" presId="urn:microsoft.com/office/officeart/2005/8/layout/hierarchy1"/>
    <dgm:cxn modelId="{907E42CA-8E8E-AA4C-8903-0990DB219966}" type="presParOf" srcId="{AFA2AC34-A81A-48C7-8E1E-4CAC84B1F45C}" destId="{34A6D475-C152-4B9A-B45F-0D76ACA30B24}" srcOrd="2" destOrd="0" presId="urn:microsoft.com/office/officeart/2005/8/layout/hierarchy1"/>
    <dgm:cxn modelId="{52CE28A8-B36A-7447-8A2A-253250F21F14}" type="presParOf" srcId="{AFA2AC34-A81A-48C7-8E1E-4CAC84B1F45C}" destId="{B289B1CC-33DB-42B1-8111-6A1534E64F79}" srcOrd="3" destOrd="0" presId="urn:microsoft.com/office/officeart/2005/8/layout/hierarchy1"/>
    <dgm:cxn modelId="{EA0F8537-5DA0-304F-9012-D0423D81D6D2}" type="presParOf" srcId="{B289B1CC-33DB-42B1-8111-6A1534E64F79}" destId="{3F5EDC8C-0897-4791-9682-E0560432C413}" srcOrd="0" destOrd="0" presId="urn:microsoft.com/office/officeart/2005/8/layout/hierarchy1"/>
    <dgm:cxn modelId="{291806B0-FBE9-D34E-A3B8-D1EBD3584E45}" type="presParOf" srcId="{3F5EDC8C-0897-4791-9682-E0560432C413}" destId="{195ADBCC-8A9C-466C-A8ED-E648FF79274E}" srcOrd="0" destOrd="0" presId="urn:microsoft.com/office/officeart/2005/8/layout/hierarchy1"/>
    <dgm:cxn modelId="{7CD77B16-86E8-6A45-B6BF-A8A052E27CDC}" type="presParOf" srcId="{3F5EDC8C-0897-4791-9682-E0560432C413}" destId="{00C4AE9B-E3B7-4D39-AD8E-0B0CCD12C630}" srcOrd="1" destOrd="0" presId="urn:microsoft.com/office/officeart/2005/8/layout/hierarchy1"/>
    <dgm:cxn modelId="{D68FF68C-24E3-9D46-83D5-8F6100BF34ED}" type="presParOf" srcId="{B289B1CC-33DB-42B1-8111-6A1534E64F79}" destId="{1E5B70A5-9A13-4054-9A1F-5122B03BF9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078E6-3776-4DEF-8098-2B34E70B0671}">
      <dsp:nvSpPr>
        <dsp:cNvPr id="0" name=""/>
        <dsp:cNvSpPr/>
      </dsp:nvSpPr>
      <dsp:spPr>
        <a:xfrm>
          <a:off x="5010856" y="2288779"/>
          <a:ext cx="675282" cy="293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5"/>
              </a:lnTo>
              <a:lnTo>
                <a:pt x="675282" y="200025"/>
              </a:lnTo>
              <a:lnTo>
                <a:pt x="675282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29EE1-A26C-4795-92F2-C3F79FBF5D42}">
      <dsp:nvSpPr>
        <dsp:cNvPr id="0" name=""/>
        <dsp:cNvSpPr/>
      </dsp:nvSpPr>
      <dsp:spPr>
        <a:xfrm>
          <a:off x="4289853" y="3558864"/>
          <a:ext cx="91440" cy="2935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243B8-496F-4EB0-BB32-3B995FA1D02A}">
      <dsp:nvSpPr>
        <dsp:cNvPr id="0" name=""/>
        <dsp:cNvSpPr/>
      </dsp:nvSpPr>
      <dsp:spPr>
        <a:xfrm>
          <a:off x="4335573" y="2288779"/>
          <a:ext cx="675282" cy="293520"/>
        </a:xfrm>
        <a:custGeom>
          <a:avLst/>
          <a:gdLst/>
          <a:ahLst/>
          <a:cxnLst/>
          <a:rect l="0" t="0" r="0" b="0"/>
          <a:pathLst>
            <a:path>
              <a:moveTo>
                <a:pt x="675282" y="0"/>
              </a:moveTo>
              <a:lnTo>
                <a:pt x="675282" y="200025"/>
              </a:lnTo>
              <a:lnTo>
                <a:pt x="0" y="200025"/>
              </a:lnTo>
              <a:lnTo>
                <a:pt x="0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090C8-1609-4D24-B247-B153C98C1426}">
      <dsp:nvSpPr>
        <dsp:cNvPr id="0" name=""/>
        <dsp:cNvSpPr/>
      </dsp:nvSpPr>
      <dsp:spPr>
        <a:xfrm>
          <a:off x="3653786" y="990214"/>
          <a:ext cx="1357069" cy="293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5"/>
              </a:lnTo>
              <a:lnTo>
                <a:pt x="1357069" y="200025"/>
              </a:lnTo>
              <a:lnTo>
                <a:pt x="1357069" y="293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A71DC-8D28-4CCF-A1C2-F97E365CB110}">
      <dsp:nvSpPr>
        <dsp:cNvPr id="0" name=""/>
        <dsp:cNvSpPr/>
      </dsp:nvSpPr>
      <dsp:spPr>
        <a:xfrm>
          <a:off x="2288284" y="2335325"/>
          <a:ext cx="671951" cy="293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5"/>
              </a:lnTo>
              <a:lnTo>
                <a:pt x="671951" y="200025"/>
              </a:lnTo>
              <a:lnTo>
                <a:pt x="671951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083DD-DEEC-4D1B-BF77-5DB4F31DA944}">
      <dsp:nvSpPr>
        <dsp:cNvPr id="0" name=""/>
        <dsp:cNvSpPr/>
      </dsp:nvSpPr>
      <dsp:spPr>
        <a:xfrm>
          <a:off x="1588230" y="3569381"/>
          <a:ext cx="666209" cy="293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5"/>
              </a:lnTo>
              <a:lnTo>
                <a:pt x="666209" y="200025"/>
              </a:lnTo>
              <a:lnTo>
                <a:pt x="666209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92D2-B228-4B00-836E-48A24D47841E}">
      <dsp:nvSpPr>
        <dsp:cNvPr id="0" name=""/>
        <dsp:cNvSpPr/>
      </dsp:nvSpPr>
      <dsp:spPr>
        <a:xfrm>
          <a:off x="907790" y="3569381"/>
          <a:ext cx="680439" cy="293520"/>
        </a:xfrm>
        <a:custGeom>
          <a:avLst/>
          <a:gdLst/>
          <a:ahLst/>
          <a:cxnLst/>
          <a:rect l="0" t="0" r="0" b="0"/>
          <a:pathLst>
            <a:path>
              <a:moveTo>
                <a:pt x="680439" y="0"/>
              </a:moveTo>
              <a:lnTo>
                <a:pt x="680439" y="200025"/>
              </a:lnTo>
              <a:lnTo>
                <a:pt x="0" y="200025"/>
              </a:lnTo>
              <a:lnTo>
                <a:pt x="0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B65AA-A322-44E4-B86C-E5BCAF3A28CF}">
      <dsp:nvSpPr>
        <dsp:cNvPr id="0" name=""/>
        <dsp:cNvSpPr/>
      </dsp:nvSpPr>
      <dsp:spPr>
        <a:xfrm>
          <a:off x="1588230" y="2335325"/>
          <a:ext cx="700054" cy="293520"/>
        </a:xfrm>
        <a:custGeom>
          <a:avLst/>
          <a:gdLst/>
          <a:ahLst/>
          <a:cxnLst/>
          <a:rect l="0" t="0" r="0" b="0"/>
          <a:pathLst>
            <a:path>
              <a:moveTo>
                <a:pt x="700054" y="0"/>
              </a:moveTo>
              <a:lnTo>
                <a:pt x="700054" y="200025"/>
              </a:lnTo>
              <a:lnTo>
                <a:pt x="0" y="200025"/>
              </a:lnTo>
              <a:lnTo>
                <a:pt x="0" y="2935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2462B-8472-498E-B4FA-EB19E3F3A7A3}">
      <dsp:nvSpPr>
        <dsp:cNvPr id="0" name=""/>
        <dsp:cNvSpPr/>
      </dsp:nvSpPr>
      <dsp:spPr>
        <a:xfrm>
          <a:off x="2288284" y="990214"/>
          <a:ext cx="1365501" cy="293520"/>
        </a:xfrm>
        <a:custGeom>
          <a:avLst/>
          <a:gdLst/>
          <a:ahLst/>
          <a:cxnLst/>
          <a:rect l="0" t="0" r="0" b="0"/>
          <a:pathLst>
            <a:path>
              <a:moveTo>
                <a:pt x="1365501" y="0"/>
              </a:moveTo>
              <a:lnTo>
                <a:pt x="1365501" y="200025"/>
              </a:lnTo>
              <a:lnTo>
                <a:pt x="0" y="200025"/>
              </a:lnTo>
              <a:lnTo>
                <a:pt x="0" y="293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FFF85-AD93-4B38-AEFC-3499C767B2D4}">
      <dsp:nvSpPr>
        <dsp:cNvPr id="0" name=""/>
        <dsp:cNvSpPr/>
      </dsp:nvSpPr>
      <dsp:spPr>
        <a:xfrm>
          <a:off x="3045089" y="2818"/>
          <a:ext cx="1217393" cy="987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66836-C067-448B-96E8-6AD64E9456FA}">
      <dsp:nvSpPr>
        <dsp:cNvPr id="0" name=""/>
        <dsp:cNvSpPr/>
      </dsp:nvSpPr>
      <dsp:spPr>
        <a:xfrm>
          <a:off x="3157227" y="109349"/>
          <a:ext cx="1217393" cy="98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86147" y="138269"/>
        <a:ext cx="1159553" cy="929555"/>
      </dsp:txXfrm>
    </dsp:sp>
    <dsp:sp modelId="{79209F46-DEB9-41CF-9315-ED38A5D30CD8}">
      <dsp:nvSpPr>
        <dsp:cNvPr id="0" name=""/>
        <dsp:cNvSpPr/>
      </dsp:nvSpPr>
      <dsp:spPr>
        <a:xfrm>
          <a:off x="1654407" y="1283734"/>
          <a:ext cx="1267754" cy="105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5842B-F2DA-4844-B811-1F3CD1ADC420}">
      <dsp:nvSpPr>
        <dsp:cNvPr id="0" name=""/>
        <dsp:cNvSpPr/>
      </dsp:nvSpPr>
      <dsp:spPr>
        <a:xfrm>
          <a:off x="1766545" y="1390265"/>
          <a:ext cx="1267754" cy="10515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797345" y="1421065"/>
        <a:ext cx="1206154" cy="989991"/>
      </dsp:txXfrm>
    </dsp:sp>
    <dsp:sp modelId="{4E0043B0-1B3E-4A09-819A-3AD65B7EEC16}">
      <dsp:nvSpPr>
        <dsp:cNvPr id="0" name=""/>
        <dsp:cNvSpPr/>
      </dsp:nvSpPr>
      <dsp:spPr>
        <a:xfrm>
          <a:off x="1028416" y="2628845"/>
          <a:ext cx="1119628" cy="940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914A-C419-43D2-990B-00BDAA58A8B6}">
      <dsp:nvSpPr>
        <dsp:cNvPr id="0" name=""/>
        <dsp:cNvSpPr/>
      </dsp:nvSpPr>
      <dsp:spPr>
        <a:xfrm>
          <a:off x="1140553" y="2735376"/>
          <a:ext cx="1119628" cy="940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168100" y="2762923"/>
        <a:ext cx="1064534" cy="885441"/>
      </dsp:txXfrm>
    </dsp:sp>
    <dsp:sp modelId="{F3588C99-A3B6-47F2-AA67-0DA2013EC0C7}">
      <dsp:nvSpPr>
        <dsp:cNvPr id="0" name=""/>
        <dsp:cNvSpPr/>
      </dsp:nvSpPr>
      <dsp:spPr>
        <a:xfrm>
          <a:off x="353719" y="3862901"/>
          <a:ext cx="1108143" cy="978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EE79C-357E-4433-9460-F155F89AAF1F}">
      <dsp:nvSpPr>
        <dsp:cNvPr id="0" name=""/>
        <dsp:cNvSpPr/>
      </dsp:nvSpPr>
      <dsp:spPr>
        <a:xfrm>
          <a:off x="465856" y="3969431"/>
          <a:ext cx="1108143" cy="978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>
        <a:off x="494517" y="3998092"/>
        <a:ext cx="1050821" cy="921248"/>
      </dsp:txXfrm>
    </dsp:sp>
    <dsp:sp modelId="{902F6ECA-D00F-4823-B2A9-A1EB2BB50350}">
      <dsp:nvSpPr>
        <dsp:cNvPr id="0" name=""/>
        <dsp:cNvSpPr/>
      </dsp:nvSpPr>
      <dsp:spPr>
        <a:xfrm>
          <a:off x="1686137" y="3862901"/>
          <a:ext cx="1136604" cy="102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DD3AA-93A0-4BD0-965F-CE09096D0AC2}">
      <dsp:nvSpPr>
        <dsp:cNvPr id="0" name=""/>
        <dsp:cNvSpPr/>
      </dsp:nvSpPr>
      <dsp:spPr>
        <a:xfrm>
          <a:off x="1798275" y="3969431"/>
          <a:ext cx="1136604" cy="1028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1828395" y="3999551"/>
        <a:ext cx="1076364" cy="968145"/>
      </dsp:txXfrm>
    </dsp:sp>
    <dsp:sp modelId="{FCFCB350-0DED-4A8B-A977-56751E32C170}">
      <dsp:nvSpPr>
        <dsp:cNvPr id="0" name=""/>
        <dsp:cNvSpPr/>
      </dsp:nvSpPr>
      <dsp:spPr>
        <a:xfrm>
          <a:off x="2372320" y="2628845"/>
          <a:ext cx="1175833" cy="993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F65D9-B48E-447B-95DB-D823D46920D7}">
      <dsp:nvSpPr>
        <dsp:cNvPr id="0" name=""/>
        <dsp:cNvSpPr/>
      </dsp:nvSpPr>
      <dsp:spPr>
        <a:xfrm>
          <a:off x="2484457" y="2735376"/>
          <a:ext cx="1175833" cy="993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513542" y="2764461"/>
        <a:ext cx="1117663" cy="934858"/>
      </dsp:txXfrm>
    </dsp:sp>
    <dsp:sp modelId="{9D9EE113-02AD-47E0-A37D-C6436251D712}">
      <dsp:nvSpPr>
        <dsp:cNvPr id="0" name=""/>
        <dsp:cNvSpPr/>
      </dsp:nvSpPr>
      <dsp:spPr>
        <a:xfrm>
          <a:off x="4368546" y="1283734"/>
          <a:ext cx="1284619" cy="1005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2F20B-6FE0-4363-902D-0B2BC1E6254A}">
      <dsp:nvSpPr>
        <dsp:cNvPr id="0" name=""/>
        <dsp:cNvSpPr/>
      </dsp:nvSpPr>
      <dsp:spPr>
        <a:xfrm>
          <a:off x="4480684" y="1390265"/>
          <a:ext cx="1284619" cy="1005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4510121" y="1419702"/>
        <a:ext cx="1225745" cy="946171"/>
      </dsp:txXfrm>
    </dsp:sp>
    <dsp:sp modelId="{A8B327C9-1743-4817-A794-8A08EE04A212}">
      <dsp:nvSpPr>
        <dsp:cNvPr id="0" name=""/>
        <dsp:cNvSpPr/>
      </dsp:nvSpPr>
      <dsp:spPr>
        <a:xfrm>
          <a:off x="3772428" y="2582299"/>
          <a:ext cx="1126289" cy="976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58F88-FE25-4F00-967B-C292CB24D283}">
      <dsp:nvSpPr>
        <dsp:cNvPr id="0" name=""/>
        <dsp:cNvSpPr/>
      </dsp:nvSpPr>
      <dsp:spPr>
        <a:xfrm>
          <a:off x="3884566" y="2688830"/>
          <a:ext cx="1126289" cy="976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3913169" y="2717433"/>
        <a:ext cx="1069083" cy="919358"/>
      </dsp:txXfrm>
    </dsp:sp>
    <dsp:sp modelId="{33DF0D36-E7B7-4AF2-8633-18459EFA1893}">
      <dsp:nvSpPr>
        <dsp:cNvPr id="0" name=""/>
        <dsp:cNvSpPr/>
      </dsp:nvSpPr>
      <dsp:spPr>
        <a:xfrm>
          <a:off x="3784711" y="3852384"/>
          <a:ext cx="1101724" cy="960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FDBC9-9B30-475F-91E4-3E064384E5EB}">
      <dsp:nvSpPr>
        <dsp:cNvPr id="0" name=""/>
        <dsp:cNvSpPr/>
      </dsp:nvSpPr>
      <dsp:spPr>
        <a:xfrm>
          <a:off x="3896848" y="3958915"/>
          <a:ext cx="1101724" cy="960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3924979" y="3987046"/>
        <a:ext cx="1045462" cy="904197"/>
      </dsp:txXfrm>
    </dsp:sp>
    <dsp:sp modelId="{E48370D8-2620-4007-A8CF-28BF60675D5F}">
      <dsp:nvSpPr>
        <dsp:cNvPr id="0" name=""/>
        <dsp:cNvSpPr/>
      </dsp:nvSpPr>
      <dsp:spPr>
        <a:xfrm>
          <a:off x="5122993" y="2582299"/>
          <a:ext cx="1126289" cy="976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33CBD-7566-4A68-A55B-667EB49B72B8}">
      <dsp:nvSpPr>
        <dsp:cNvPr id="0" name=""/>
        <dsp:cNvSpPr/>
      </dsp:nvSpPr>
      <dsp:spPr>
        <a:xfrm>
          <a:off x="5235131" y="2688830"/>
          <a:ext cx="1126289" cy="976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263734" y="2717433"/>
        <a:ext cx="1069083" cy="919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6D475-C152-4B9A-B45F-0D76ACA30B24}">
      <dsp:nvSpPr>
        <dsp:cNvPr id="0" name=""/>
        <dsp:cNvSpPr/>
      </dsp:nvSpPr>
      <dsp:spPr>
        <a:xfrm>
          <a:off x="4843350" y="1477301"/>
          <a:ext cx="718945" cy="279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77"/>
              </a:lnTo>
              <a:lnTo>
                <a:pt x="718945" y="190177"/>
              </a:lnTo>
              <a:lnTo>
                <a:pt x="718945" y="279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B56A2-AA4B-4204-A7BA-D6428578BF71}">
      <dsp:nvSpPr>
        <dsp:cNvPr id="0" name=""/>
        <dsp:cNvSpPr/>
      </dsp:nvSpPr>
      <dsp:spPr>
        <a:xfrm>
          <a:off x="4137699" y="2805472"/>
          <a:ext cx="3546655" cy="279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77"/>
              </a:lnTo>
              <a:lnTo>
                <a:pt x="3546655" y="190177"/>
              </a:lnTo>
              <a:lnTo>
                <a:pt x="3546655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207E7-3C0E-4612-B9EC-653E3D885B03}">
      <dsp:nvSpPr>
        <dsp:cNvPr id="0" name=""/>
        <dsp:cNvSpPr/>
      </dsp:nvSpPr>
      <dsp:spPr>
        <a:xfrm>
          <a:off x="4137699" y="2805472"/>
          <a:ext cx="2153315" cy="279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77"/>
              </a:lnTo>
              <a:lnTo>
                <a:pt x="2153315" y="190177"/>
              </a:lnTo>
              <a:lnTo>
                <a:pt x="2153315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8312F-F3E8-4E60-A57C-B75678399DF0}">
      <dsp:nvSpPr>
        <dsp:cNvPr id="0" name=""/>
        <dsp:cNvSpPr/>
      </dsp:nvSpPr>
      <dsp:spPr>
        <a:xfrm>
          <a:off x="4137699" y="2805472"/>
          <a:ext cx="759976" cy="279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77"/>
              </a:lnTo>
              <a:lnTo>
                <a:pt x="759976" y="190177"/>
              </a:lnTo>
              <a:lnTo>
                <a:pt x="759976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5AB1-51AA-4EEC-928B-61913D059979}">
      <dsp:nvSpPr>
        <dsp:cNvPr id="0" name=""/>
        <dsp:cNvSpPr/>
      </dsp:nvSpPr>
      <dsp:spPr>
        <a:xfrm>
          <a:off x="3427792" y="2805472"/>
          <a:ext cx="709906" cy="279069"/>
        </a:xfrm>
        <a:custGeom>
          <a:avLst/>
          <a:gdLst/>
          <a:ahLst/>
          <a:cxnLst/>
          <a:rect l="0" t="0" r="0" b="0"/>
          <a:pathLst>
            <a:path>
              <a:moveTo>
                <a:pt x="709906" y="0"/>
              </a:moveTo>
              <a:lnTo>
                <a:pt x="709906" y="190177"/>
              </a:lnTo>
              <a:lnTo>
                <a:pt x="0" y="190177"/>
              </a:lnTo>
              <a:lnTo>
                <a:pt x="0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00AEE-A953-4F63-8A95-B6F87CF0378F}">
      <dsp:nvSpPr>
        <dsp:cNvPr id="0" name=""/>
        <dsp:cNvSpPr/>
      </dsp:nvSpPr>
      <dsp:spPr>
        <a:xfrm>
          <a:off x="1957909" y="2805472"/>
          <a:ext cx="2179789" cy="279069"/>
        </a:xfrm>
        <a:custGeom>
          <a:avLst/>
          <a:gdLst/>
          <a:ahLst/>
          <a:cxnLst/>
          <a:rect l="0" t="0" r="0" b="0"/>
          <a:pathLst>
            <a:path>
              <a:moveTo>
                <a:pt x="2179789" y="0"/>
              </a:moveTo>
              <a:lnTo>
                <a:pt x="2179789" y="190177"/>
              </a:lnTo>
              <a:lnTo>
                <a:pt x="0" y="190177"/>
              </a:lnTo>
              <a:lnTo>
                <a:pt x="0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EB95F-CC26-4EC8-831B-DB8CAA74539F}">
      <dsp:nvSpPr>
        <dsp:cNvPr id="0" name=""/>
        <dsp:cNvSpPr/>
      </dsp:nvSpPr>
      <dsp:spPr>
        <a:xfrm>
          <a:off x="577806" y="2805472"/>
          <a:ext cx="3559892" cy="279069"/>
        </a:xfrm>
        <a:custGeom>
          <a:avLst/>
          <a:gdLst/>
          <a:ahLst/>
          <a:cxnLst/>
          <a:rect l="0" t="0" r="0" b="0"/>
          <a:pathLst>
            <a:path>
              <a:moveTo>
                <a:pt x="3559892" y="0"/>
              </a:moveTo>
              <a:lnTo>
                <a:pt x="3559892" y="190177"/>
              </a:lnTo>
              <a:lnTo>
                <a:pt x="0" y="190177"/>
              </a:lnTo>
              <a:lnTo>
                <a:pt x="0" y="279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6C5E7-5232-4B04-BC9E-68B1DE1F706D}">
      <dsp:nvSpPr>
        <dsp:cNvPr id="0" name=""/>
        <dsp:cNvSpPr/>
      </dsp:nvSpPr>
      <dsp:spPr>
        <a:xfrm>
          <a:off x="4137699" y="1477301"/>
          <a:ext cx="705651" cy="279069"/>
        </a:xfrm>
        <a:custGeom>
          <a:avLst/>
          <a:gdLst/>
          <a:ahLst/>
          <a:cxnLst/>
          <a:rect l="0" t="0" r="0" b="0"/>
          <a:pathLst>
            <a:path>
              <a:moveTo>
                <a:pt x="705651" y="0"/>
              </a:moveTo>
              <a:lnTo>
                <a:pt x="705651" y="190177"/>
              </a:lnTo>
              <a:lnTo>
                <a:pt x="0" y="190177"/>
              </a:lnTo>
              <a:lnTo>
                <a:pt x="0" y="279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F1EE3-B9E7-4EDA-AB97-7DA1C25E141C}">
      <dsp:nvSpPr>
        <dsp:cNvPr id="0" name=""/>
        <dsp:cNvSpPr/>
      </dsp:nvSpPr>
      <dsp:spPr>
        <a:xfrm>
          <a:off x="4248519" y="472112"/>
          <a:ext cx="1189662" cy="1005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AF350-CF7C-4D77-BBC9-65D102467067}">
      <dsp:nvSpPr>
        <dsp:cNvPr id="0" name=""/>
        <dsp:cNvSpPr/>
      </dsp:nvSpPr>
      <dsp:spPr>
        <a:xfrm>
          <a:off x="4355136" y="573398"/>
          <a:ext cx="1189662" cy="1005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4384577" y="602839"/>
        <a:ext cx="1130780" cy="946306"/>
      </dsp:txXfrm>
    </dsp:sp>
    <dsp:sp modelId="{6FB321E4-B51C-4D24-8D05-7FDFED05B904}">
      <dsp:nvSpPr>
        <dsp:cNvPr id="0" name=""/>
        <dsp:cNvSpPr/>
      </dsp:nvSpPr>
      <dsp:spPr>
        <a:xfrm>
          <a:off x="3525370" y="1756371"/>
          <a:ext cx="1224657" cy="1049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0CF97-63DA-40D8-9260-E2E65695F8A8}">
      <dsp:nvSpPr>
        <dsp:cNvPr id="0" name=""/>
        <dsp:cNvSpPr/>
      </dsp:nvSpPr>
      <dsp:spPr>
        <a:xfrm>
          <a:off x="3631987" y="1857657"/>
          <a:ext cx="1224657" cy="1049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3662714" y="1888384"/>
        <a:ext cx="1163203" cy="987647"/>
      </dsp:txXfrm>
    </dsp:sp>
    <dsp:sp modelId="{CEB3C1A2-A481-45C0-BF3E-6420C3F3CBEB}">
      <dsp:nvSpPr>
        <dsp:cNvPr id="0" name=""/>
        <dsp:cNvSpPr/>
      </dsp:nvSpPr>
      <dsp:spPr>
        <a:xfrm>
          <a:off x="991" y="3084542"/>
          <a:ext cx="1153631" cy="1088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3CF8F-F355-4750-97B5-E65CDF6FF401}">
      <dsp:nvSpPr>
        <dsp:cNvPr id="0" name=""/>
        <dsp:cNvSpPr/>
      </dsp:nvSpPr>
      <dsp:spPr>
        <a:xfrm>
          <a:off x="107608" y="3185828"/>
          <a:ext cx="1153631" cy="1088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39500" y="3217720"/>
        <a:ext cx="1089847" cy="1025081"/>
      </dsp:txXfrm>
    </dsp:sp>
    <dsp:sp modelId="{3E5F76DC-C1B9-48A3-ABD0-80EDDF9D7AC1}">
      <dsp:nvSpPr>
        <dsp:cNvPr id="0" name=""/>
        <dsp:cNvSpPr/>
      </dsp:nvSpPr>
      <dsp:spPr>
        <a:xfrm>
          <a:off x="1367856" y="3084542"/>
          <a:ext cx="1180105" cy="112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BAB26-7B48-40F8-8F95-7D8BE40DF0AD}">
      <dsp:nvSpPr>
        <dsp:cNvPr id="0" name=""/>
        <dsp:cNvSpPr/>
      </dsp:nvSpPr>
      <dsp:spPr>
        <a:xfrm>
          <a:off x="1474473" y="3185828"/>
          <a:ext cx="1180105" cy="112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507523" y="3218878"/>
        <a:ext cx="1114005" cy="1062304"/>
      </dsp:txXfrm>
    </dsp:sp>
    <dsp:sp modelId="{EBFC0B16-ABC1-4B4D-B6EB-389B205E5CCA}">
      <dsp:nvSpPr>
        <dsp:cNvPr id="0" name=""/>
        <dsp:cNvSpPr/>
      </dsp:nvSpPr>
      <dsp:spPr>
        <a:xfrm>
          <a:off x="2761196" y="3084542"/>
          <a:ext cx="1333192" cy="112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8F3CA-13E7-4E09-8B87-978787C4F340}">
      <dsp:nvSpPr>
        <dsp:cNvPr id="0" name=""/>
        <dsp:cNvSpPr/>
      </dsp:nvSpPr>
      <dsp:spPr>
        <a:xfrm>
          <a:off x="2867813" y="3185828"/>
          <a:ext cx="1333192" cy="112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2900863" y="3218878"/>
        <a:ext cx="1267092" cy="1062304"/>
      </dsp:txXfrm>
    </dsp:sp>
    <dsp:sp modelId="{8CD3CAE7-2619-45AA-9B5F-D75AA6EB1CE1}">
      <dsp:nvSpPr>
        <dsp:cNvPr id="0" name=""/>
        <dsp:cNvSpPr/>
      </dsp:nvSpPr>
      <dsp:spPr>
        <a:xfrm>
          <a:off x="4307622" y="3084542"/>
          <a:ext cx="1180105" cy="112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A9CF8-FA34-4F77-875A-3280274FA52A}">
      <dsp:nvSpPr>
        <dsp:cNvPr id="0" name=""/>
        <dsp:cNvSpPr/>
      </dsp:nvSpPr>
      <dsp:spPr>
        <a:xfrm>
          <a:off x="4414239" y="3185828"/>
          <a:ext cx="1180105" cy="112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4447289" y="3218878"/>
        <a:ext cx="1114005" cy="1062304"/>
      </dsp:txXfrm>
    </dsp:sp>
    <dsp:sp modelId="{6A0100ED-EE29-485C-AFC6-69C57F6FDA48}">
      <dsp:nvSpPr>
        <dsp:cNvPr id="0" name=""/>
        <dsp:cNvSpPr/>
      </dsp:nvSpPr>
      <dsp:spPr>
        <a:xfrm>
          <a:off x="5700962" y="3084542"/>
          <a:ext cx="1180105" cy="112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43BD7-522A-496A-B05E-4EEA4C08B609}">
      <dsp:nvSpPr>
        <dsp:cNvPr id="0" name=""/>
        <dsp:cNvSpPr/>
      </dsp:nvSpPr>
      <dsp:spPr>
        <a:xfrm>
          <a:off x="5807579" y="3185828"/>
          <a:ext cx="1180105" cy="112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5840629" y="3218878"/>
        <a:ext cx="1114005" cy="1062304"/>
      </dsp:txXfrm>
    </dsp:sp>
    <dsp:sp modelId="{5CEB008D-8DC4-42A0-AAB0-21647F24CA73}">
      <dsp:nvSpPr>
        <dsp:cNvPr id="0" name=""/>
        <dsp:cNvSpPr/>
      </dsp:nvSpPr>
      <dsp:spPr>
        <a:xfrm>
          <a:off x="7094302" y="3084542"/>
          <a:ext cx="1180105" cy="112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193F1-ED89-4EC3-A92D-C3CA0E0CEBF4}">
      <dsp:nvSpPr>
        <dsp:cNvPr id="0" name=""/>
        <dsp:cNvSpPr/>
      </dsp:nvSpPr>
      <dsp:spPr>
        <a:xfrm>
          <a:off x="7200919" y="3185828"/>
          <a:ext cx="1180105" cy="112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7233969" y="3218878"/>
        <a:ext cx="1114005" cy="1062304"/>
      </dsp:txXfrm>
    </dsp:sp>
    <dsp:sp modelId="{195ADBCC-8A9C-466C-A8ED-E648FF79274E}">
      <dsp:nvSpPr>
        <dsp:cNvPr id="0" name=""/>
        <dsp:cNvSpPr/>
      </dsp:nvSpPr>
      <dsp:spPr>
        <a:xfrm>
          <a:off x="4963262" y="1756371"/>
          <a:ext cx="1198068" cy="1094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4AE9B-E3B7-4D39-AD8E-0B0CCD12C630}">
      <dsp:nvSpPr>
        <dsp:cNvPr id="0" name=""/>
        <dsp:cNvSpPr/>
      </dsp:nvSpPr>
      <dsp:spPr>
        <a:xfrm>
          <a:off x="5069879" y="1857657"/>
          <a:ext cx="1198068" cy="1094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5101940" y="1889718"/>
        <a:ext cx="1133946" cy="1030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1CE0C-C110-004F-9EE9-AE29C98EF119}" type="datetimeFigureOut">
              <a:rPr lang="en-US" smtClean="0"/>
              <a:t>2/5/14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2895-F1EF-4F4F-B1DC-549ED3E8D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BH">
              <a:latin typeface="Calibri" charset="0"/>
              <a:cs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88ABBF-830D-3449-823F-1F145D11AA26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Bahrain Bayan School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Mrs. Radia Ali</a:t>
            </a:r>
          </a:p>
        </p:txBody>
      </p:sp>
      <p:sp>
        <p:nvSpPr>
          <p:cNvPr id="11271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IB Business &amp; Management (HL + SL)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2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D758-A9DF-B34F-91F6-F12E3B989E66}" type="datetimeFigureOut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5F74-AEAF-2842-820F-B21EC13A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14563" y="4572000"/>
            <a:ext cx="8458200" cy="124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Topic </a:t>
            </a:r>
            <a:r>
              <a:rPr lang="en-US" dirty="0" smtClean="0">
                <a:ea typeface="+mj-ea"/>
              </a:rPr>
              <a:t>2.2.1</a:t>
            </a:r>
            <a:endParaRPr lang="en-US" dirty="0" smtClean="0">
              <a:ea typeface="+mj-ea"/>
            </a:endParaRP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marL="63500" eaLnBrk="1" hangingPunct="1"/>
            <a:r>
              <a:rPr lang="en-US" dirty="0">
                <a:latin typeface="Tw Cen MT" charset="0"/>
              </a:rPr>
              <a:t>Organizational Structure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731FAA-EFB1-F94B-893D-1691D462FFAA}" type="slidenum">
              <a:rPr lang="en-US">
                <a:solidFill>
                  <a:schemeClr val="tx2"/>
                </a:solidFill>
              </a:rPr>
              <a:pPr eaLnBrk="1" hangingPunct="1"/>
              <a:t>1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9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b="1">
                <a:latin typeface="Tw Cen MT" charset="0"/>
              </a:rPr>
              <a:t>Advantages</a:t>
            </a:r>
            <a:r>
              <a:rPr lang="en-US">
                <a:latin typeface="Tw Cen MT" charset="0"/>
              </a:rPr>
              <a:t>: </a:t>
            </a:r>
          </a:p>
          <a:p>
            <a:pPr lvl="3"/>
            <a:r>
              <a:rPr lang="en-GB">
                <a:latin typeface="Tw Cen MT" charset="0"/>
              </a:rPr>
              <a:t>There is a narrow span of control i.e. each manager has a small number of employees under their control. This means that employees can be closely supervised. </a:t>
            </a:r>
            <a:endParaRPr lang="en-US">
              <a:latin typeface="Tw Cen MT" charset="0"/>
            </a:endParaRPr>
          </a:p>
          <a:p>
            <a:pPr lvl="3"/>
            <a:r>
              <a:rPr lang="en-GB">
                <a:latin typeface="Tw Cen MT" charset="0"/>
              </a:rPr>
              <a:t>There is a clear management structure.</a:t>
            </a:r>
          </a:p>
          <a:p>
            <a:pPr lvl="3"/>
            <a:r>
              <a:rPr lang="en-GB">
                <a:latin typeface="Tw Cen MT" charset="0"/>
              </a:rPr>
              <a:t>The function of each layer will be clear and distinct. There will be clear lines of responsibility and control. </a:t>
            </a:r>
          </a:p>
          <a:p>
            <a:pPr lvl="3"/>
            <a:r>
              <a:rPr lang="en-GB">
                <a:latin typeface="Tw Cen MT" charset="0"/>
              </a:rPr>
              <a:t>Clear progression and promotion ladder. </a:t>
            </a:r>
            <a:endParaRPr lang="en-US">
              <a:latin typeface="Tw Cen MT" charset="0"/>
            </a:endParaRPr>
          </a:p>
          <a:p>
            <a:pPr lvl="2"/>
            <a:r>
              <a:rPr lang="en-US" b="1">
                <a:latin typeface="Tw Cen MT" charset="0"/>
              </a:rPr>
              <a:t>Disadvantage</a:t>
            </a:r>
            <a:r>
              <a:rPr lang="en-US">
                <a:latin typeface="Tw Cen MT" charset="0"/>
              </a:rPr>
              <a:t>: </a:t>
            </a:r>
          </a:p>
          <a:p>
            <a:pPr lvl="3"/>
            <a:r>
              <a:rPr lang="en-GB">
                <a:latin typeface="Tw Cen MT" charset="0"/>
              </a:rPr>
              <a:t>The freedom and responsibility of employees (subordinates) is restricted.</a:t>
            </a:r>
          </a:p>
          <a:p>
            <a:pPr lvl="3"/>
            <a:r>
              <a:rPr lang="en-GB">
                <a:latin typeface="Tw Cen MT" charset="0"/>
              </a:rPr>
              <a:t>Decision making could be slowed down as approval may be needed by each of the layers of authority.</a:t>
            </a:r>
          </a:p>
          <a:p>
            <a:pPr lvl="3"/>
            <a:r>
              <a:rPr lang="en-GB">
                <a:latin typeface="Tw Cen MT" charset="0"/>
              </a:rPr>
              <a:t>Communication has to take place through many layers of management.</a:t>
            </a:r>
            <a:endParaRPr lang="en-US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8E497F2-E4DE-3644-B2D0-8F09853DB84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686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3859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>
              <a:latin typeface="Tw Cen MT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</a:endParaRPr>
          </a:p>
          <a:p>
            <a:endParaRPr lang="en-US">
              <a:latin typeface="Tw Cen MT" charset="0"/>
            </a:endParaRPr>
          </a:p>
          <a:p>
            <a:endParaRPr lang="en-US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5D37431-08B1-DC48-B427-D882CAB936D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00034" y="1714488"/>
          <a:ext cx="838201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893" name="Picture 6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357438"/>
            <a:ext cx="10001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000625"/>
            <a:ext cx="10715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8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03638"/>
            <a:ext cx="10001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9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989513"/>
            <a:ext cx="10715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10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643313"/>
            <a:ext cx="10715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1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5000625"/>
            <a:ext cx="107156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2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5000625"/>
            <a:ext cx="10715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TextBox 18"/>
          <p:cNvSpPr txBox="1">
            <a:spLocks noChangeArrowheads="1"/>
          </p:cNvSpPr>
          <p:nvPr/>
        </p:nvSpPr>
        <p:spPr bwMode="auto">
          <a:xfrm>
            <a:off x="214313" y="1857375"/>
            <a:ext cx="33575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Wide Latin" charset="0"/>
              </a:rPr>
              <a:t>FLAT</a:t>
            </a:r>
            <a:r>
              <a:rPr lang="en-US" sz="2800">
                <a:latin typeface="Rockwell Extra Bold" charset="0"/>
              </a:rPr>
              <a:t> Organization</a:t>
            </a:r>
          </a:p>
        </p:txBody>
      </p:sp>
      <p:sp>
        <p:nvSpPr>
          <p:cNvPr id="379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  <p:pic>
        <p:nvPicPr>
          <p:cNvPr id="37902" name="Picture 15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5000625"/>
            <a:ext cx="10715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3" name="Picture 16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000625"/>
            <a:ext cx="10715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08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>
                <a:solidFill>
                  <a:srgbClr val="0070C0"/>
                </a:solidFill>
                <a:latin typeface="Tw Cen MT" charset="0"/>
              </a:rPr>
              <a:t>FLAT</a:t>
            </a:r>
            <a:r>
              <a:rPr lang="en-US">
                <a:latin typeface="Tw Cen MT" charset="0"/>
              </a:rPr>
              <a:t> Organizations:</a:t>
            </a:r>
          </a:p>
          <a:p>
            <a:pPr lvl="1"/>
            <a:r>
              <a:rPr lang="en-US" u="sng">
                <a:latin typeface="Tw Cen MT" charset="0"/>
              </a:rPr>
              <a:t>Characteristics</a:t>
            </a:r>
            <a:r>
              <a:rPr lang="en-US">
                <a:latin typeface="Tw Cen MT" charset="0"/>
              </a:rPr>
              <a:t>:</a:t>
            </a:r>
          </a:p>
          <a:p>
            <a:pPr lvl="2"/>
            <a:r>
              <a:rPr lang="en-US">
                <a:latin typeface="Tw Cen MT" charset="0"/>
              </a:rPr>
              <a:t>Fewer levels of management.</a:t>
            </a:r>
          </a:p>
          <a:p>
            <a:pPr lvl="2"/>
            <a:r>
              <a:rPr lang="en-US">
                <a:latin typeface="Tw Cen MT" charset="0"/>
              </a:rPr>
              <a:t>Decentralized decision making, and employee participation is encouraged.</a:t>
            </a:r>
          </a:p>
          <a:p>
            <a:pPr lvl="2"/>
            <a:r>
              <a:rPr lang="en-US">
                <a:latin typeface="Tw Cen MT" charset="0"/>
              </a:rPr>
              <a:t>Managers are closer to subordinates </a:t>
            </a:r>
            <a:r>
              <a:rPr lang="en-US">
                <a:latin typeface="Tw Cen MT" charset="0"/>
                <a:sym typeface="Wingdings" charset="0"/>
              </a:rPr>
              <a:t> have a more personal working relationship. </a:t>
            </a:r>
            <a:endParaRPr lang="en-US">
              <a:latin typeface="Tw Cen MT" charset="0"/>
            </a:endParaRPr>
          </a:p>
          <a:p>
            <a:pPr lvl="2"/>
            <a:r>
              <a:rPr lang="en-US">
                <a:latin typeface="Tw Cen MT" charset="0"/>
              </a:rPr>
              <a:t>Structure aims to create autonomous/independent units that are:</a:t>
            </a:r>
          </a:p>
          <a:p>
            <a:pPr lvl="3"/>
            <a:r>
              <a:rPr lang="en-US" i="1">
                <a:latin typeface="Tw Cen MT" charset="0"/>
              </a:rPr>
              <a:t>Closer to customers, AND</a:t>
            </a:r>
          </a:p>
          <a:p>
            <a:pPr lvl="3"/>
            <a:r>
              <a:rPr lang="en-US" i="1">
                <a:latin typeface="Tw Cen MT" charset="0"/>
              </a:rPr>
              <a:t>Can quickly identify and respond to changes in internal and external business situations.</a:t>
            </a:r>
          </a:p>
          <a:p>
            <a:pPr lvl="2">
              <a:buFont typeface="Wingdings" charset="0"/>
              <a:buNone/>
            </a:pPr>
            <a:endParaRPr lang="en-US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F4BAD9B-96CA-294D-9BAD-5420939A674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891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21555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2"/>
            <a:r>
              <a:rPr lang="en-US" b="1" dirty="0">
                <a:latin typeface="Tw Cen MT" charset="0"/>
              </a:rPr>
              <a:t>Advantages</a:t>
            </a:r>
            <a:r>
              <a:rPr lang="en-US" dirty="0">
                <a:latin typeface="Tw Cen MT" charset="0"/>
              </a:rPr>
              <a:t>: </a:t>
            </a:r>
          </a:p>
          <a:p>
            <a:pPr lvl="3"/>
            <a:r>
              <a:rPr lang="en-US" dirty="0">
                <a:latin typeface="Tw Cen MT" charset="0"/>
              </a:rPr>
              <a:t>Closer relationships</a:t>
            </a:r>
          </a:p>
          <a:p>
            <a:pPr lvl="3"/>
            <a:r>
              <a:rPr lang="en-US" dirty="0">
                <a:latin typeface="Tw Cen MT" charset="0"/>
              </a:rPr>
              <a:t>Synergy</a:t>
            </a:r>
          </a:p>
          <a:p>
            <a:pPr lvl="3"/>
            <a:r>
              <a:rPr lang="en-US" dirty="0">
                <a:latin typeface="Tw Cen MT" charset="0"/>
              </a:rPr>
              <a:t>Change accepted faster</a:t>
            </a:r>
          </a:p>
          <a:p>
            <a:pPr lvl="3"/>
            <a:r>
              <a:rPr lang="en-US" dirty="0">
                <a:latin typeface="Tw Cen MT" charset="0"/>
              </a:rPr>
              <a:t>Spread of decision making</a:t>
            </a:r>
          </a:p>
          <a:p>
            <a:pPr lvl="3"/>
            <a:r>
              <a:rPr lang="en-US" dirty="0">
                <a:latin typeface="Tw Cen MT" charset="0"/>
              </a:rPr>
              <a:t>Motivation</a:t>
            </a:r>
          </a:p>
          <a:p>
            <a:pPr lvl="2"/>
            <a:r>
              <a:rPr lang="en-US" b="1" dirty="0">
                <a:latin typeface="Tw Cen MT" charset="0"/>
              </a:rPr>
              <a:t>Disadvantage</a:t>
            </a:r>
            <a:r>
              <a:rPr lang="en-US" dirty="0">
                <a:latin typeface="Tw Cen MT" charset="0"/>
              </a:rPr>
              <a:t>: </a:t>
            </a:r>
          </a:p>
          <a:p>
            <a:pPr lvl="3"/>
            <a:r>
              <a:rPr lang="en-US" dirty="0">
                <a:latin typeface="Tw Cen MT" charset="0"/>
              </a:rPr>
              <a:t>Decision making slow and </a:t>
            </a:r>
            <a:r>
              <a:rPr lang="en-US" dirty="0" smtClean="0">
                <a:latin typeface="Tw Cen MT" charset="0"/>
              </a:rPr>
              <a:t>frustrating as so many employees involved</a:t>
            </a:r>
            <a:endParaRPr lang="en-US" dirty="0">
              <a:latin typeface="Tw Cen MT" charset="0"/>
            </a:endParaRPr>
          </a:p>
          <a:p>
            <a:pPr lvl="3"/>
            <a:r>
              <a:rPr lang="en-US" dirty="0">
                <a:latin typeface="Tw Cen MT" charset="0"/>
              </a:rPr>
              <a:t>Confusing as the source of power and decisions are less clear compared to tall</a:t>
            </a:r>
          </a:p>
          <a:p>
            <a:endParaRPr lang="en-US" dirty="0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7D2B77F-742E-B44E-A19C-CC0E6451E71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994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64551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</a:rPr>
              <a:t>Chain of Command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57325"/>
            <a:ext cx="9144000" cy="4972050"/>
          </a:xfrm>
        </p:spPr>
        <p:txBody>
          <a:bodyPr>
            <a:normAutofit fontScale="92500"/>
          </a:bodyPr>
          <a:lstStyle/>
          <a:p>
            <a:r>
              <a:rPr lang="ja-JP" altLang="en-US" sz="2600">
                <a:latin typeface="Tw Cen MT" charset="0"/>
              </a:rPr>
              <a:t>“</a:t>
            </a:r>
            <a:r>
              <a:rPr lang="en-US" sz="2600">
                <a:latin typeface="Tw Cen MT" charset="0"/>
              </a:rPr>
              <a:t>The line of authority and responsibility along which orders are passed in a formal organization.</a:t>
            </a:r>
            <a:r>
              <a:rPr lang="ja-JP" altLang="en-US" sz="2600">
                <a:latin typeface="Tw Cen MT" charset="0"/>
              </a:rPr>
              <a:t>”</a:t>
            </a:r>
            <a:endParaRPr lang="en-US" sz="2600">
              <a:latin typeface="Tw Cen MT" charset="0"/>
            </a:endParaRPr>
          </a:p>
          <a:p>
            <a:r>
              <a:rPr lang="en-US" sz="2600">
                <a:latin typeface="Tw Cen MT" charset="0"/>
              </a:rPr>
              <a:t>Should consider two factors:</a:t>
            </a:r>
          </a:p>
          <a:p>
            <a:pPr lvl="1"/>
            <a:r>
              <a:rPr lang="en-US" sz="2400">
                <a:latin typeface="Tw Cen MT" charset="0"/>
              </a:rPr>
              <a:t>The number of links/levels in the chain of command.</a:t>
            </a:r>
          </a:p>
          <a:p>
            <a:pPr lvl="2"/>
            <a:r>
              <a:rPr lang="en-US" sz="2200">
                <a:latin typeface="Tw Cen MT" charset="0"/>
              </a:rPr>
              <a:t>Each extra level of management in the hierarchy </a:t>
            </a:r>
            <a:r>
              <a:rPr lang="en-US" sz="2200">
                <a:latin typeface="Tw Cen MT" charset="0"/>
                <a:sym typeface="Wingdings" charset="0"/>
              </a:rPr>
              <a:t> 25% less effective communication. </a:t>
            </a:r>
            <a:endParaRPr lang="en-US" sz="2200">
              <a:latin typeface="Tw Cen MT" charset="0"/>
            </a:endParaRPr>
          </a:p>
          <a:p>
            <a:pPr lvl="1"/>
            <a:r>
              <a:rPr lang="en-US" sz="2400" u="sng">
                <a:latin typeface="Tw Cen MT" charset="0"/>
              </a:rPr>
              <a:t>Span of control</a:t>
            </a:r>
            <a:r>
              <a:rPr lang="en-US" sz="2400">
                <a:latin typeface="Tw Cen MT" charset="0"/>
              </a:rPr>
              <a:t>: </a:t>
            </a:r>
            <a:r>
              <a:rPr lang="ja-JP" altLang="en-US" sz="2400">
                <a:latin typeface="Tw Cen MT" charset="0"/>
              </a:rPr>
              <a:t>“</a:t>
            </a:r>
            <a:r>
              <a:rPr lang="en-US" sz="2400">
                <a:latin typeface="Tw Cen MT" charset="0"/>
              </a:rPr>
              <a:t>number of subordinates working under a manager.</a:t>
            </a:r>
            <a:r>
              <a:rPr lang="ja-JP" altLang="en-US" sz="2400">
                <a:latin typeface="Tw Cen MT" charset="0"/>
              </a:rPr>
              <a:t>”</a:t>
            </a:r>
            <a:endParaRPr lang="en-US" sz="2400">
              <a:latin typeface="Tw Cen MT" charset="0"/>
            </a:endParaRPr>
          </a:p>
          <a:p>
            <a:pPr lvl="2"/>
            <a:r>
              <a:rPr lang="en-US" sz="2200">
                <a:latin typeface="Tw Cen MT" charset="0"/>
              </a:rPr>
              <a:t>Henri Fayol </a:t>
            </a:r>
            <a:r>
              <a:rPr lang="en-US" sz="2200">
                <a:latin typeface="Tw Cen MT" charset="0"/>
                <a:sym typeface="Wingdings" charset="0"/>
              </a:rPr>
              <a:t> argued that the span of control should be between </a:t>
            </a:r>
            <a:br>
              <a:rPr lang="en-US" sz="2200">
                <a:latin typeface="Tw Cen MT" charset="0"/>
                <a:sym typeface="Wingdings" charset="0"/>
              </a:rPr>
            </a:br>
            <a:r>
              <a:rPr lang="en-US" sz="2200" b="1">
                <a:latin typeface="Tw Cen MT" charset="0"/>
                <a:sym typeface="Wingdings" charset="0"/>
              </a:rPr>
              <a:t>three</a:t>
            </a:r>
            <a:r>
              <a:rPr lang="en-US" sz="2200">
                <a:latin typeface="Tw Cen MT" charset="0"/>
                <a:sym typeface="Wingdings" charset="0"/>
              </a:rPr>
              <a:t> &amp; </a:t>
            </a:r>
            <a:r>
              <a:rPr lang="en-US" sz="2200" b="1">
                <a:latin typeface="Tw Cen MT" charset="0"/>
                <a:sym typeface="Wingdings" charset="0"/>
              </a:rPr>
              <a:t>six</a:t>
            </a:r>
            <a:r>
              <a:rPr lang="en-US" sz="2200">
                <a:latin typeface="Tw Cen MT" charset="0"/>
                <a:sym typeface="Wingdings" charset="0"/>
              </a:rPr>
              <a:t> because:</a:t>
            </a:r>
          </a:p>
          <a:p>
            <a:pPr lvl="3"/>
            <a:r>
              <a:rPr lang="en-US" sz="2200" i="1">
                <a:latin typeface="Tw Cen MT" charset="0"/>
              </a:rPr>
              <a:t>There should be tight managerial control from the top of the business;</a:t>
            </a:r>
          </a:p>
          <a:p>
            <a:pPr lvl="3"/>
            <a:r>
              <a:rPr lang="en-US" sz="2200" i="1">
                <a:latin typeface="Tw Cen MT" charset="0"/>
              </a:rPr>
              <a:t>There are physical &amp; mental limitations to any single manager</a:t>
            </a:r>
            <a:r>
              <a:rPr lang="ja-JP" altLang="en-US" sz="2200" i="1">
                <a:latin typeface="Tw Cen MT" charset="0"/>
              </a:rPr>
              <a:t>’</a:t>
            </a:r>
            <a:r>
              <a:rPr lang="en-US" sz="2200" i="1">
                <a:latin typeface="Tw Cen MT" charset="0"/>
              </a:rPr>
              <a:t>s ability to control people and activities.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382158F-ED54-E749-A80F-99458EC84F3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9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</a:rPr>
              <a:t>Organization Structure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b="1">
                <a:solidFill>
                  <a:srgbClr val="0070C0"/>
                </a:solidFill>
                <a:latin typeface="Tw Cen MT" charset="0"/>
              </a:rPr>
              <a:t>Formal Organization:</a:t>
            </a:r>
          </a:p>
          <a:p>
            <a:pPr lvl="1"/>
            <a:r>
              <a:rPr lang="ja-JP" altLang="en-US">
                <a:latin typeface="Tw Cen MT" charset="0"/>
              </a:rPr>
              <a:t>“</a:t>
            </a:r>
            <a:r>
              <a:rPr lang="en-US">
                <a:latin typeface="Tw Cen MT" charset="0"/>
              </a:rPr>
              <a:t>Refers to the </a:t>
            </a:r>
            <a:r>
              <a:rPr lang="en-US" u="sng">
                <a:latin typeface="Tw Cen MT" charset="0"/>
              </a:rPr>
              <a:t>official structures </a:t>
            </a:r>
            <a:r>
              <a:rPr lang="en-US">
                <a:latin typeface="Tw Cen MT" charset="0"/>
              </a:rPr>
              <a:t>of </a:t>
            </a:r>
            <a:r>
              <a:rPr lang="en-US" b="1">
                <a:latin typeface="Tw Cen MT" charset="0"/>
              </a:rPr>
              <a:t>command</a:t>
            </a:r>
            <a:r>
              <a:rPr lang="en-US">
                <a:latin typeface="Tw Cen MT" charset="0"/>
              </a:rPr>
              <a:t> and </a:t>
            </a:r>
            <a:r>
              <a:rPr lang="en-US" b="1">
                <a:latin typeface="Tw Cen MT" charset="0"/>
              </a:rPr>
              <a:t>control</a:t>
            </a:r>
            <a:r>
              <a:rPr lang="en-US">
                <a:latin typeface="Tw Cen MT" charset="0"/>
              </a:rPr>
              <a:t> that exists in an organization.</a:t>
            </a:r>
            <a:r>
              <a:rPr lang="ja-JP" altLang="en-US">
                <a:latin typeface="Tw Cen MT" charset="0"/>
              </a:rPr>
              <a:t>”</a:t>
            </a:r>
            <a:endParaRPr lang="en-US">
              <a:latin typeface="Tw Cen MT" charset="0"/>
            </a:endParaRPr>
          </a:p>
          <a:p>
            <a:pPr lvl="1"/>
            <a:r>
              <a:rPr lang="en-US">
                <a:latin typeface="Tw Cen MT" charset="0"/>
              </a:rPr>
              <a:t>The formal relationships of authority.</a:t>
            </a:r>
          </a:p>
          <a:p>
            <a:pPr lvl="1"/>
            <a:r>
              <a:rPr lang="en-US">
                <a:latin typeface="Tw Cen MT" charset="0"/>
              </a:rPr>
              <a:t>Authority is delegated from senior </a:t>
            </a:r>
            <a:r>
              <a:rPr lang="en-US">
                <a:latin typeface="Tw Cen MT" charset="0"/>
                <a:sym typeface="Wingdings" charset="0"/>
              </a:rPr>
              <a:t> middle  junior managers.</a:t>
            </a:r>
          </a:p>
          <a:p>
            <a:pPr lvl="2"/>
            <a:r>
              <a:rPr lang="en-US">
                <a:latin typeface="Tw Cen MT" charset="0"/>
                <a:sym typeface="Wingdings" charset="0"/>
              </a:rPr>
              <a:t>Managers delegating are responsible of the outcomes.</a:t>
            </a:r>
          </a:p>
          <a:p>
            <a:pPr lvl="1"/>
            <a:r>
              <a:rPr lang="en-US">
                <a:latin typeface="Tw Cen MT" charset="0"/>
                <a:sym typeface="Wingdings" charset="0"/>
              </a:rPr>
              <a:t>Each level of management will tend to have written/unwritten rules that outline what can &amp; cannot be done.</a:t>
            </a:r>
          </a:p>
          <a:p>
            <a:pPr lvl="1"/>
            <a:endParaRPr lang="en-US">
              <a:latin typeface="Tw Cen MT" charset="0"/>
            </a:endParaRPr>
          </a:p>
          <a:p>
            <a:pPr lvl="1"/>
            <a:endParaRPr lang="en-US">
              <a:latin typeface="Tw Cen MT" charset="0"/>
            </a:endParaRPr>
          </a:p>
          <a:p>
            <a:endParaRPr lang="en-US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E9D8EE5-4503-BB44-B636-C3E902CD545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2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028825"/>
            <a:ext cx="8153400" cy="3043238"/>
          </a:xfrm>
        </p:spPr>
        <p:txBody>
          <a:bodyPr/>
          <a:lstStyle/>
          <a:p>
            <a:pPr lvl="1"/>
            <a:r>
              <a:rPr lang="en-US">
                <a:latin typeface="Tw Cen MT" charset="0"/>
              </a:rPr>
              <a:t>The </a:t>
            </a:r>
            <a:r>
              <a:rPr lang="ja-JP" altLang="en-US">
                <a:latin typeface="Tw Cen MT" charset="0"/>
              </a:rPr>
              <a:t>“</a:t>
            </a:r>
            <a:r>
              <a:rPr lang="en-US">
                <a:latin typeface="Tw Cen MT" charset="0"/>
              </a:rPr>
              <a:t>formal organization</a:t>
            </a:r>
            <a:r>
              <a:rPr lang="ja-JP" altLang="en-US">
                <a:latin typeface="Tw Cen MT" charset="0"/>
              </a:rPr>
              <a:t>”</a:t>
            </a:r>
            <a:r>
              <a:rPr lang="en-US">
                <a:latin typeface="Tw Cen MT" charset="0"/>
              </a:rPr>
              <a:t> takes into account:</a:t>
            </a:r>
          </a:p>
          <a:p>
            <a:pPr lvl="2"/>
            <a:r>
              <a:rPr lang="en-US">
                <a:latin typeface="Tw Cen MT" charset="0"/>
              </a:rPr>
              <a:t>The relationships between individuals;</a:t>
            </a:r>
          </a:p>
          <a:p>
            <a:pPr lvl="2"/>
            <a:r>
              <a:rPr lang="en-US">
                <a:latin typeface="Tw Cen MT" charset="0"/>
              </a:rPr>
              <a:t>Who is in charge;</a:t>
            </a:r>
          </a:p>
          <a:p>
            <a:pPr lvl="2"/>
            <a:r>
              <a:rPr lang="en-US">
                <a:latin typeface="Tw Cen MT" charset="0"/>
              </a:rPr>
              <a:t>Who has authority to make decisions;</a:t>
            </a:r>
          </a:p>
          <a:p>
            <a:pPr lvl="2"/>
            <a:r>
              <a:rPr lang="en-US">
                <a:latin typeface="Tw Cen MT" charset="0"/>
              </a:rPr>
              <a:t>Who carries out decisions;</a:t>
            </a:r>
          </a:p>
          <a:p>
            <a:pPr lvl="2"/>
            <a:r>
              <a:rPr lang="en-US">
                <a:latin typeface="Tw Cen MT" charset="0"/>
              </a:rPr>
              <a:t>How information is communicated.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40452FE-3D10-BD4D-BC01-16F59C5A9A0E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970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31138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647825"/>
            <a:ext cx="8786812" cy="4495800"/>
          </a:xfrm>
        </p:spPr>
        <p:txBody>
          <a:bodyPr/>
          <a:lstStyle/>
          <a:p>
            <a:r>
              <a:rPr lang="en-US" sz="2600" b="1">
                <a:latin typeface="Tw Cen MT" charset="0"/>
              </a:rPr>
              <a:t>Delegation:</a:t>
            </a:r>
          </a:p>
          <a:p>
            <a:pPr lvl="1"/>
            <a:r>
              <a:rPr lang="en-US">
                <a:latin typeface="Tw Cen MT" charset="0"/>
              </a:rPr>
              <a:t>Factors deciding the amount of authority to delegate:</a:t>
            </a:r>
          </a:p>
          <a:p>
            <a:pPr marL="1143000" lvl="2" indent="-457200">
              <a:buFont typeface="Tw Cen MT" charset="0"/>
              <a:buAutoNum type="arabicPeriod"/>
            </a:pPr>
            <a:r>
              <a:rPr lang="en-US" sz="2500">
                <a:latin typeface="Tw Cen MT" charset="0"/>
              </a:rPr>
              <a:t>The culture of the organization;</a:t>
            </a:r>
          </a:p>
          <a:p>
            <a:pPr marL="1143000" lvl="2" indent="-457200">
              <a:buFont typeface="Tw Cen MT" charset="0"/>
              <a:buAutoNum type="arabicPeriod"/>
            </a:pPr>
            <a:r>
              <a:rPr lang="en-US" sz="2500">
                <a:latin typeface="Tw Cen MT" charset="0"/>
              </a:rPr>
              <a:t>The ability of the subordinate;</a:t>
            </a:r>
          </a:p>
          <a:p>
            <a:pPr marL="1143000" lvl="2" indent="-457200">
              <a:buFont typeface="Tw Cen MT" charset="0"/>
              <a:buAutoNum type="arabicPeriod"/>
            </a:pPr>
            <a:r>
              <a:rPr lang="en-US" sz="2500">
                <a:latin typeface="Tw Cen MT" charset="0"/>
              </a:rPr>
              <a:t>The consequences of getting the decision wrong;</a:t>
            </a:r>
          </a:p>
          <a:p>
            <a:pPr marL="1143000" lvl="2" indent="-457200">
              <a:buFont typeface="Tw Cen MT" charset="0"/>
              <a:buAutoNum type="arabicPeriod"/>
            </a:pPr>
            <a:r>
              <a:rPr lang="en-US" sz="2500">
                <a:latin typeface="Tw Cen MT" charset="0"/>
              </a:rPr>
              <a:t>The expectations of the managers and the subordinate;</a:t>
            </a:r>
          </a:p>
          <a:p>
            <a:pPr marL="1143000" lvl="2" indent="-457200">
              <a:buFont typeface="Tw Cen MT" charset="0"/>
              <a:buAutoNum type="arabicPeriod"/>
            </a:pPr>
            <a:r>
              <a:rPr lang="en-US" sz="2500">
                <a:latin typeface="Tw Cen MT" charset="0"/>
              </a:rPr>
              <a:t>The amount of work the manager and subordinate have to do.</a:t>
            </a:r>
          </a:p>
          <a:p>
            <a:endParaRPr lang="en-US" sz="3200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58F6F6D-4E46-9240-90FB-6C98C9C02D5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85164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428750"/>
            <a:ext cx="8929687" cy="5424488"/>
          </a:xfrm>
        </p:spPr>
        <p:txBody>
          <a:bodyPr/>
          <a:lstStyle/>
          <a:p>
            <a:r>
              <a:rPr lang="en-US" sz="2600" u="sng">
                <a:latin typeface="Tw Cen MT" charset="0"/>
              </a:rPr>
              <a:t>When is delegation likely to be effective?</a:t>
            </a:r>
          </a:p>
          <a:p>
            <a:pPr lvl="1"/>
            <a:r>
              <a:rPr lang="en-US" sz="2300">
                <a:latin typeface="Tw Cen MT" charset="0"/>
              </a:rPr>
              <a:t>Employees need to be empowered in order to make effective decisions.</a:t>
            </a:r>
          </a:p>
          <a:p>
            <a:pPr lvl="1"/>
            <a:r>
              <a:rPr lang="en-US" sz="2300">
                <a:latin typeface="Tw Cen MT" charset="0"/>
              </a:rPr>
              <a:t>If managers only delegate when they are overloaded, subordinates may be resentful.</a:t>
            </a:r>
          </a:p>
          <a:p>
            <a:pPr lvl="1"/>
            <a:r>
              <a:rPr lang="en-US" sz="2300">
                <a:latin typeface="Tw Cen MT" charset="0"/>
              </a:rPr>
              <a:t>Managers should:</a:t>
            </a:r>
          </a:p>
          <a:p>
            <a:pPr lvl="2"/>
            <a:r>
              <a:rPr lang="en-US">
                <a:latin typeface="Tw Cen MT" charset="0"/>
              </a:rPr>
              <a:t>Plan and take time to explain delegated tasks clearly.</a:t>
            </a:r>
          </a:p>
          <a:p>
            <a:pPr lvl="2"/>
            <a:r>
              <a:rPr lang="en-US">
                <a:latin typeface="Tw Cen MT" charset="0"/>
              </a:rPr>
              <a:t>Allow participation.</a:t>
            </a:r>
          </a:p>
          <a:p>
            <a:pPr lvl="2"/>
            <a:r>
              <a:rPr lang="en-US">
                <a:latin typeface="Tw Cen MT" charset="0"/>
              </a:rPr>
              <a:t>Avoid interfering with delegated tasks.</a:t>
            </a:r>
          </a:p>
          <a:p>
            <a:pPr lvl="2"/>
            <a:r>
              <a:rPr lang="en-US">
                <a:latin typeface="Tw Cen MT" charset="0"/>
              </a:rPr>
              <a:t>Provide support and resources.</a:t>
            </a:r>
          </a:p>
          <a:p>
            <a:pPr lvl="1"/>
            <a:r>
              <a:rPr lang="en-US" sz="2300">
                <a:latin typeface="Tw Cen MT" charset="0"/>
              </a:rPr>
              <a:t>The employee given a delegated task should also be given the authority &amp; responsibility to carry it out. </a:t>
            </a:r>
          </a:p>
          <a:p>
            <a:pPr lvl="1"/>
            <a:r>
              <a:rPr lang="en-US" sz="2300">
                <a:latin typeface="Tw Cen MT" charset="0"/>
              </a:rPr>
              <a:t>Delegated tasks should be given to suitable employees.</a:t>
            </a:r>
          </a:p>
          <a:p>
            <a:pPr lvl="1">
              <a:buFont typeface="Wingdings 2" charset="0"/>
              <a:buNone/>
            </a:pPr>
            <a:endParaRPr lang="en-US" sz="2300">
              <a:latin typeface="Tw Cen MT" charset="0"/>
            </a:endParaRPr>
          </a:p>
          <a:p>
            <a:pPr lvl="1"/>
            <a:endParaRPr lang="en-US" sz="2300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38BD7BE-BA3D-024B-9FAB-0FDCAD56F35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7814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28750"/>
            <a:ext cx="9001125" cy="5429250"/>
          </a:xfrm>
        </p:spPr>
        <p:txBody>
          <a:bodyPr>
            <a:normAutofit lnSpcReduction="10000"/>
          </a:bodyPr>
          <a:lstStyle/>
          <a:p>
            <a:r>
              <a:rPr lang="en-US" sz="2600" b="1">
                <a:solidFill>
                  <a:srgbClr val="0070C0"/>
                </a:solidFill>
                <a:latin typeface="Tw Cen MT" charset="0"/>
              </a:rPr>
              <a:t>Informal Organization:</a:t>
            </a:r>
          </a:p>
          <a:p>
            <a:pPr lvl="1"/>
            <a:r>
              <a:rPr lang="ja-JP" altLang="en-US" sz="2500">
                <a:latin typeface="Tw Cen MT" charset="0"/>
              </a:rPr>
              <a:t>“</a:t>
            </a:r>
            <a:r>
              <a:rPr lang="en-US" sz="2500">
                <a:latin typeface="Tw Cen MT" charset="0"/>
              </a:rPr>
              <a:t>Refers to the unofficial organization of personal &amp; social relations that develop in an organization.</a:t>
            </a:r>
            <a:r>
              <a:rPr lang="ja-JP" altLang="en-US" sz="2500">
                <a:latin typeface="Tw Cen MT" charset="0"/>
              </a:rPr>
              <a:t>”</a:t>
            </a:r>
            <a:endParaRPr lang="en-US" sz="2500">
              <a:latin typeface="Tw Cen MT" charset="0"/>
            </a:endParaRPr>
          </a:p>
          <a:p>
            <a:pPr lvl="1"/>
            <a:r>
              <a:rPr lang="en-US" sz="2500">
                <a:latin typeface="Tw Cen MT" charset="0"/>
              </a:rPr>
              <a:t>Power comes from informal groups in the organization.</a:t>
            </a:r>
          </a:p>
          <a:p>
            <a:pPr lvl="1"/>
            <a:r>
              <a:rPr lang="en-US" sz="2500">
                <a:latin typeface="Tw Cen MT" charset="0"/>
              </a:rPr>
              <a:t>Doesn</a:t>
            </a:r>
            <a:r>
              <a:rPr lang="ja-JP" altLang="en-US" sz="2500">
                <a:latin typeface="Tw Cen MT" charset="0"/>
              </a:rPr>
              <a:t>’</a:t>
            </a:r>
            <a:r>
              <a:rPr lang="en-US" sz="2500">
                <a:latin typeface="Tw Cen MT" charset="0"/>
              </a:rPr>
              <a:t>t officially exists, thus difficult to set rules and identify individual representatives.</a:t>
            </a:r>
          </a:p>
          <a:p>
            <a:pPr lvl="1"/>
            <a:r>
              <a:rPr lang="en-US" sz="2500">
                <a:latin typeface="Tw Cen MT" charset="0"/>
              </a:rPr>
              <a:t>The types of relationship</a:t>
            </a:r>
            <a:r>
              <a:rPr lang="en-US">
                <a:latin typeface="Tw Cen MT" charset="0"/>
              </a:rPr>
              <a:t> (</a:t>
            </a:r>
            <a:r>
              <a:rPr lang="en-US" sz="2000" i="1">
                <a:latin typeface="Tw Cen MT" charset="0"/>
              </a:rPr>
              <a:t>1993 – study of informal networks in the banking industry – by: Krachhardt &amp; Hanson</a:t>
            </a:r>
            <a:r>
              <a:rPr lang="en-US">
                <a:latin typeface="Tw Cen MT" charset="0"/>
              </a:rPr>
              <a:t>):</a:t>
            </a:r>
          </a:p>
          <a:p>
            <a:pPr marL="1143000" lvl="2" indent="-457200">
              <a:buFont typeface="Tw Cen MT" charset="0"/>
              <a:buAutoNum type="alphaUcPeriod"/>
            </a:pPr>
            <a:r>
              <a:rPr lang="en-US" sz="2000" b="1">
                <a:latin typeface="Tw Cen MT" charset="0"/>
              </a:rPr>
              <a:t>Advice Networks</a:t>
            </a:r>
            <a:r>
              <a:rPr lang="en-US" sz="2000">
                <a:latin typeface="Tw Cen MT" charset="0"/>
              </a:rPr>
              <a:t>: who depends on who to solve problems and provide information.</a:t>
            </a:r>
          </a:p>
          <a:p>
            <a:pPr marL="1143000" lvl="2" indent="-457200">
              <a:buFont typeface="Tw Cen MT" charset="0"/>
              <a:buAutoNum type="alphaUcPeriod"/>
            </a:pPr>
            <a:r>
              <a:rPr lang="en-US" sz="2000" b="1">
                <a:latin typeface="Tw Cen MT" charset="0"/>
              </a:rPr>
              <a:t>Trust Networks</a:t>
            </a:r>
            <a:r>
              <a:rPr lang="en-US" sz="2000">
                <a:latin typeface="Tw Cen MT" charset="0"/>
              </a:rPr>
              <a:t>: which employees share potential information and back each other up in times of crisis.</a:t>
            </a:r>
          </a:p>
          <a:p>
            <a:pPr marL="1143000" lvl="2" indent="-457200">
              <a:buFont typeface="Tw Cen MT" charset="0"/>
              <a:buAutoNum type="alphaUcPeriod"/>
            </a:pPr>
            <a:r>
              <a:rPr lang="en-US" sz="2000" b="1">
                <a:latin typeface="Tw Cen MT" charset="0"/>
              </a:rPr>
              <a:t>Communication Networks</a:t>
            </a:r>
            <a:r>
              <a:rPr lang="en-US" sz="2000">
                <a:latin typeface="Tw Cen MT" charset="0"/>
              </a:rPr>
              <a:t>: which employees regularly talk to each other on work related patterns.</a:t>
            </a:r>
          </a:p>
          <a:p>
            <a:pPr marL="1143000" lvl="2" indent="-457200"/>
            <a:endParaRPr lang="en-US" sz="2000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A62176B-5F39-2246-918C-2551EBC6368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428030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</a:rPr>
              <a:t>Levels of Hierarchy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786812" cy="4167187"/>
          </a:xfrm>
        </p:spPr>
        <p:txBody>
          <a:bodyPr>
            <a:normAutofit fontScale="92500" lnSpcReduction="10000"/>
          </a:bodyPr>
          <a:lstStyle/>
          <a:p>
            <a:r>
              <a:rPr lang="en-US" sz="3200" u="sng">
                <a:latin typeface="Tw Cen MT" charset="0"/>
              </a:rPr>
              <a:t>Hierarchy</a:t>
            </a:r>
            <a:r>
              <a:rPr lang="en-US" sz="3200">
                <a:latin typeface="Tw Cen MT" charset="0"/>
              </a:rPr>
              <a:t>: </a:t>
            </a:r>
            <a:r>
              <a:rPr lang="ja-JP" altLang="en-US" sz="3200">
                <a:latin typeface="Tw Cen MT" charset="0"/>
              </a:rPr>
              <a:t>“</a:t>
            </a:r>
            <a:r>
              <a:rPr lang="en-US" sz="3200">
                <a:latin typeface="Tw Cen MT" charset="0"/>
              </a:rPr>
              <a:t>the order of levels of management in an organization, from the lowest to the highest rank.</a:t>
            </a:r>
            <a:r>
              <a:rPr lang="ja-JP" altLang="en-US" sz="3200">
                <a:latin typeface="Tw Cen MT" charset="0"/>
              </a:rPr>
              <a:t>”</a:t>
            </a:r>
            <a:endParaRPr lang="en-US" sz="3200">
              <a:latin typeface="Tw Cen MT" charset="0"/>
            </a:endParaRPr>
          </a:p>
          <a:p>
            <a:r>
              <a:rPr lang="en-US" sz="3200" u="sng">
                <a:latin typeface="Tw Cen MT" charset="0"/>
              </a:rPr>
              <a:t>Responsibility</a:t>
            </a:r>
            <a:r>
              <a:rPr lang="en-US" sz="3200">
                <a:latin typeface="Tw Cen MT" charset="0"/>
              </a:rPr>
              <a:t>: </a:t>
            </a:r>
            <a:r>
              <a:rPr lang="ja-JP" altLang="en-US" sz="3200">
                <a:latin typeface="Tw Cen MT" charset="0"/>
              </a:rPr>
              <a:t>“</a:t>
            </a:r>
            <a:r>
              <a:rPr lang="en-US" sz="3200">
                <a:latin typeface="Tw Cen MT" charset="0"/>
              </a:rPr>
              <a:t>Being accountable  or being required to justify an action.</a:t>
            </a:r>
            <a:r>
              <a:rPr lang="ja-JP" altLang="en-US" sz="3200">
                <a:latin typeface="Tw Cen MT" charset="0"/>
              </a:rPr>
              <a:t>”</a:t>
            </a:r>
            <a:endParaRPr lang="en-US" sz="3200">
              <a:latin typeface="Tw Cen MT" charset="0"/>
            </a:endParaRPr>
          </a:p>
          <a:p>
            <a:r>
              <a:rPr lang="en-US" sz="3200" u="sng">
                <a:latin typeface="Tw Cen MT" charset="0"/>
              </a:rPr>
              <a:t>Authority</a:t>
            </a:r>
            <a:r>
              <a:rPr lang="en-US" sz="3200">
                <a:latin typeface="Tw Cen MT" charset="0"/>
              </a:rPr>
              <a:t>: </a:t>
            </a:r>
            <a:r>
              <a:rPr lang="ja-JP" altLang="en-US" sz="3200">
                <a:latin typeface="Tw Cen MT" charset="0"/>
              </a:rPr>
              <a:t>“</a:t>
            </a:r>
            <a:r>
              <a:rPr lang="en-US" sz="3200">
                <a:latin typeface="Tw Cen MT" charset="0"/>
              </a:rPr>
              <a:t>Ability to carry out the task.</a:t>
            </a:r>
            <a:r>
              <a:rPr lang="ja-JP" altLang="en-US" sz="3200">
                <a:latin typeface="Tw Cen MT" charset="0"/>
              </a:rPr>
              <a:t>”</a:t>
            </a:r>
            <a:endParaRPr lang="en-US" sz="3200">
              <a:latin typeface="Tw Cen MT" charset="0"/>
            </a:endParaRPr>
          </a:p>
          <a:p>
            <a:r>
              <a:rPr lang="en-US" sz="3200">
                <a:latin typeface="Tw Cen MT" charset="0"/>
              </a:rPr>
              <a:t>Levels of hierarchy:</a:t>
            </a:r>
          </a:p>
          <a:p>
            <a:pPr lvl="1"/>
            <a:r>
              <a:rPr lang="en-US" sz="2800">
                <a:latin typeface="Tw Cen MT" charset="0"/>
              </a:rPr>
              <a:t>Flat &amp; Tall Organizations</a:t>
            </a:r>
          </a:p>
          <a:p>
            <a:pPr lvl="1"/>
            <a:r>
              <a:rPr lang="en-US" sz="2800">
                <a:latin typeface="Tw Cen MT" charset="0"/>
              </a:rPr>
              <a:t>Chain of Command</a:t>
            </a:r>
          </a:p>
          <a:p>
            <a:pPr lvl="1"/>
            <a:r>
              <a:rPr lang="en-US" sz="2800">
                <a:latin typeface="Tw Cen MT" charset="0"/>
              </a:rPr>
              <a:t>Organizational Charts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A005F1-12C3-124A-80D9-C6631DB690B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8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406BA3B-F2F6-F044-B10B-63E1CE5DCDE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b="1">
                <a:latin typeface="Tw Cen MT" charset="0"/>
              </a:rPr>
              <a:t>Flat &amp; Tall Organizations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214313" y="1857375"/>
            <a:ext cx="33575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Wide Latin" charset="0"/>
              </a:rPr>
              <a:t>TALL</a:t>
            </a:r>
          </a:p>
          <a:p>
            <a:pPr algn="ctr" eaLnBrk="1" hangingPunct="1"/>
            <a:r>
              <a:rPr lang="en-US" sz="2800">
                <a:latin typeface="Rockwell Extra Bold" charset="0"/>
              </a:rPr>
              <a:t>Organization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2143140" y="1643050"/>
          <a:ext cx="6715140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822" name="Picture 7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785938"/>
            <a:ext cx="10715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132138"/>
            <a:ext cx="10715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9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132138"/>
            <a:ext cx="10715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0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5689600"/>
            <a:ext cx="1000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1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357688"/>
            <a:ext cx="10001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2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357688"/>
            <a:ext cx="10001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3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429125"/>
            <a:ext cx="10001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4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418013"/>
            <a:ext cx="10001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5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715000"/>
            <a:ext cx="1000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6" descr="0071-0903-1700-5815_business_man_in_a_suit_and_t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715000"/>
            <a:ext cx="1000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76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>
                <a:solidFill>
                  <a:srgbClr val="0070C0"/>
                </a:solidFill>
                <a:latin typeface="Tw Cen MT" charset="0"/>
              </a:rPr>
              <a:t>TALL</a:t>
            </a:r>
            <a:r>
              <a:rPr lang="en-US">
                <a:latin typeface="Tw Cen MT" charset="0"/>
              </a:rPr>
              <a:t> Organizations:</a:t>
            </a:r>
          </a:p>
          <a:p>
            <a:pPr lvl="1"/>
            <a:r>
              <a:rPr lang="en-US" u="sng">
                <a:latin typeface="Tw Cen MT" charset="0"/>
              </a:rPr>
              <a:t>As an organization grows, it is likely that</a:t>
            </a:r>
            <a:r>
              <a:rPr lang="en-US">
                <a:latin typeface="Tw Cen MT" charset="0"/>
              </a:rPr>
              <a:t>:</a:t>
            </a:r>
          </a:p>
          <a:p>
            <a:pPr lvl="2"/>
            <a:r>
              <a:rPr lang="en-US">
                <a:latin typeface="Tw Cen MT" charset="0"/>
              </a:rPr>
              <a:t>People become relatively more specialized;</a:t>
            </a:r>
          </a:p>
          <a:p>
            <a:pPr lvl="2"/>
            <a:r>
              <a:rPr lang="en-US">
                <a:latin typeface="Tw Cen MT" charset="0"/>
              </a:rPr>
              <a:t>Rules will need to be put in place;</a:t>
            </a:r>
          </a:p>
          <a:p>
            <a:pPr lvl="2"/>
            <a:r>
              <a:rPr lang="en-US">
                <a:latin typeface="Tw Cen MT" charset="0"/>
              </a:rPr>
              <a:t>Lines of command and control will become clearer.</a:t>
            </a:r>
          </a:p>
          <a:p>
            <a:pPr lvl="1"/>
            <a:r>
              <a:rPr lang="en-US" u="sng">
                <a:latin typeface="Tw Cen MT" charset="0"/>
              </a:rPr>
              <a:t>Characteristics</a:t>
            </a:r>
            <a:r>
              <a:rPr lang="en-US">
                <a:latin typeface="Tw Cen MT" charset="0"/>
              </a:rPr>
              <a:t>:</a:t>
            </a:r>
          </a:p>
          <a:p>
            <a:pPr lvl="2"/>
            <a:r>
              <a:rPr lang="en-US" u="sng">
                <a:latin typeface="Tw Cen MT" charset="0"/>
              </a:rPr>
              <a:t>Bureaucracy</a:t>
            </a:r>
            <a:r>
              <a:rPr lang="en-US">
                <a:latin typeface="Tw Cen MT" charset="0"/>
              </a:rPr>
              <a:t>: </a:t>
            </a:r>
            <a:r>
              <a:rPr lang="ja-JP" altLang="en-US">
                <a:latin typeface="Tw Cen MT" charset="0"/>
              </a:rPr>
              <a:t>“</a:t>
            </a:r>
            <a:r>
              <a:rPr lang="en-US">
                <a:latin typeface="Tw Cen MT" charset="0"/>
              </a:rPr>
              <a:t>a system where there are standardized procedures, formal divisions of power, rigid hierarchy, and formal working relationships.</a:t>
            </a:r>
            <a:r>
              <a:rPr lang="ja-JP" altLang="en-US">
                <a:latin typeface="Tw Cen MT" charset="0"/>
              </a:rPr>
              <a:t>”</a:t>
            </a:r>
            <a:endParaRPr lang="en-US">
              <a:latin typeface="Tw Cen MT" charset="0"/>
            </a:endParaRPr>
          </a:p>
          <a:p>
            <a:pPr lvl="2"/>
            <a:r>
              <a:rPr lang="en-US">
                <a:latin typeface="Tw Cen MT" charset="0"/>
              </a:rPr>
              <a:t>Long chain of command.</a:t>
            </a:r>
          </a:p>
          <a:p>
            <a:pPr lvl="2"/>
            <a:r>
              <a:rPr lang="en-US">
                <a:latin typeface="Tw Cen MT" charset="0"/>
              </a:rPr>
              <a:t>Usually used for stable business environments.</a:t>
            </a:r>
          </a:p>
          <a:p>
            <a:pPr lvl="2"/>
            <a:r>
              <a:rPr lang="en-US">
                <a:latin typeface="Tw Cen MT" charset="0"/>
              </a:rPr>
              <a:t>Centralized decision making.</a:t>
            </a:r>
          </a:p>
          <a:p>
            <a:pPr lvl="2">
              <a:buFont typeface="Wingdings" charset="0"/>
              <a:buNone/>
            </a:pPr>
            <a:endParaRPr lang="en-US">
              <a:latin typeface="Tw Cen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90E52E0-FFA7-E24F-B506-D233672B066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584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>
                <a:latin typeface="Tw Cen MT" charset="0"/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408489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Macintosh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Topic 2.2.1</vt:lpstr>
      <vt:lpstr>Organization Structure</vt:lpstr>
      <vt:lpstr>Continued…</vt:lpstr>
      <vt:lpstr>Continued…</vt:lpstr>
      <vt:lpstr>Continued…</vt:lpstr>
      <vt:lpstr>Continued…</vt:lpstr>
      <vt:lpstr>Levels of Hierarchy</vt:lpstr>
      <vt:lpstr>Flat &amp; Tall Organizations</vt:lpstr>
      <vt:lpstr>Continued…</vt:lpstr>
      <vt:lpstr>Continued…</vt:lpstr>
      <vt:lpstr>Continued…</vt:lpstr>
      <vt:lpstr>Continued…</vt:lpstr>
      <vt:lpstr>Continued…</vt:lpstr>
      <vt:lpstr>Chain of Command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2.2.1</dc:title>
  <dc:creator>Liam Greenbank</dc:creator>
  <cp:lastModifiedBy>Liam Greenbank</cp:lastModifiedBy>
  <cp:revision>1</cp:revision>
  <dcterms:created xsi:type="dcterms:W3CDTF">2014-02-05T10:53:15Z</dcterms:created>
  <dcterms:modified xsi:type="dcterms:W3CDTF">2014-02-05T10:53:50Z</dcterms:modified>
</cp:coreProperties>
</file>