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10"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1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173F9-3A0E-4A42-82B8-13F23E177A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961A1A2-8A8A-4E75-91EB-0D4FEF3F740A}">
      <dgm:prSet phldrT="[Text]" phldr="1"/>
      <dgm:spPr/>
      <dgm:t>
        <a:bodyPr/>
        <a:lstStyle/>
        <a:p>
          <a:endParaRPr lang="en-US"/>
        </a:p>
      </dgm:t>
    </dgm:pt>
    <dgm:pt modelId="{89284141-9EEC-4F53-8D69-0A469BF419F3}" type="parTrans" cxnId="{D9E16E8B-DD73-42B5-8EF5-35CC4B58678B}">
      <dgm:prSet/>
      <dgm:spPr/>
      <dgm:t>
        <a:bodyPr/>
        <a:lstStyle/>
        <a:p>
          <a:endParaRPr lang="en-US"/>
        </a:p>
      </dgm:t>
    </dgm:pt>
    <dgm:pt modelId="{5D6DCE7C-1B6B-4341-9E62-9A6C621D64E8}" type="sibTrans" cxnId="{D9E16E8B-DD73-42B5-8EF5-35CC4B58678B}">
      <dgm:prSet/>
      <dgm:spPr/>
      <dgm:t>
        <a:bodyPr/>
        <a:lstStyle/>
        <a:p>
          <a:endParaRPr lang="en-US"/>
        </a:p>
      </dgm:t>
    </dgm:pt>
    <dgm:pt modelId="{8EE921D4-1934-477E-BBC6-703DFB4E8E07}">
      <dgm:prSet phldrT="[Text]" phldr="1"/>
      <dgm:spPr/>
      <dgm:t>
        <a:bodyPr/>
        <a:lstStyle/>
        <a:p>
          <a:endParaRPr lang="en-US" dirty="0"/>
        </a:p>
      </dgm:t>
    </dgm:pt>
    <dgm:pt modelId="{35D038FE-D264-42FE-938A-79C0B96A674D}" type="parTrans" cxnId="{D3DC71AE-52F4-4B3C-80A4-94C309439E1D}">
      <dgm:prSet/>
      <dgm:spPr/>
      <dgm:t>
        <a:bodyPr/>
        <a:lstStyle/>
        <a:p>
          <a:endParaRPr lang="en-US"/>
        </a:p>
      </dgm:t>
    </dgm:pt>
    <dgm:pt modelId="{174BAAC5-28B3-48E6-835D-74B76E3594BB}" type="sibTrans" cxnId="{D3DC71AE-52F4-4B3C-80A4-94C309439E1D}">
      <dgm:prSet/>
      <dgm:spPr/>
      <dgm:t>
        <a:bodyPr/>
        <a:lstStyle/>
        <a:p>
          <a:endParaRPr lang="en-US"/>
        </a:p>
      </dgm:t>
    </dgm:pt>
    <dgm:pt modelId="{DA386D7D-A4E3-4365-A4D9-F5655198F6C3}">
      <dgm:prSet phldrT="[Text]" phldr="1"/>
      <dgm:spPr/>
      <dgm:t>
        <a:bodyPr/>
        <a:lstStyle/>
        <a:p>
          <a:endParaRPr lang="en-US" dirty="0"/>
        </a:p>
      </dgm:t>
    </dgm:pt>
    <dgm:pt modelId="{7AE5AA66-42B9-48E6-A8D3-DACC9F9C4F7F}" type="parTrans" cxnId="{CD27C0F7-2F4D-4E28-A8A5-DE72DDB30BD9}">
      <dgm:prSet/>
      <dgm:spPr/>
      <dgm:t>
        <a:bodyPr/>
        <a:lstStyle/>
        <a:p>
          <a:endParaRPr lang="en-US"/>
        </a:p>
      </dgm:t>
    </dgm:pt>
    <dgm:pt modelId="{34AB1C23-85AA-49ED-A437-27C7F2325E4F}" type="sibTrans" cxnId="{CD27C0F7-2F4D-4E28-A8A5-DE72DDB30BD9}">
      <dgm:prSet/>
      <dgm:spPr/>
      <dgm:t>
        <a:bodyPr/>
        <a:lstStyle/>
        <a:p>
          <a:endParaRPr lang="en-US"/>
        </a:p>
      </dgm:t>
    </dgm:pt>
    <dgm:pt modelId="{58A42EFA-B826-491B-B6A0-5D3E60BFBB8D}">
      <dgm:prSet phldrT="[Text]" phldr="1"/>
      <dgm:spPr/>
      <dgm:t>
        <a:bodyPr/>
        <a:lstStyle/>
        <a:p>
          <a:endParaRPr lang="en-US" dirty="0"/>
        </a:p>
      </dgm:t>
    </dgm:pt>
    <dgm:pt modelId="{BAEDA959-396D-4375-BA8D-0320A4BF2419}" type="parTrans" cxnId="{0139346A-DA0B-4AD3-900E-080E60C64D71}">
      <dgm:prSet/>
      <dgm:spPr/>
      <dgm:t>
        <a:bodyPr/>
        <a:lstStyle/>
        <a:p>
          <a:endParaRPr lang="en-US"/>
        </a:p>
      </dgm:t>
    </dgm:pt>
    <dgm:pt modelId="{EEB99081-1248-49D0-B8C0-80BC97750FC5}" type="sibTrans" cxnId="{0139346A-DA0B-4AD3-900E-080E60C64D71}">
      <dgm:prSet/>
      <dgm:spPr/>
      <dgm:t>
        <a:bodyPr/>
        <a:lstStyle/>
        <a:p>
          <a:endParaRPr lang="en-US"/>
        </a:p>
      </dgm:t>
    </dgm:pt>
    <dgm:pt modelId="{42B99B56-AF5F-42D1-B828-AB91075D6781}">
      <dgm:prSet phldrT="[Text]" phldr="1"/>
      <dgm:spPr/>
      <dgm:t>
        <a:bodyPr/>
        <a:lstStyle/>
        <a:p>
          <a:endParaRPr lang="en-US" dirty="0"/>
        </a:p>
      </dgm:t>
    </dgm:pt>
    <dgm:pt modelId="{35C500BF-46F3-45B6-A683-B5F90DA13BC0}" type="parTrans" cxnId="{92871D2F-94C2-40BC-A55F-0418D0D7E12F}">
      <dgm:prSet/>
      <dgm:spPr/>
      <dgm:t>
        <a:bodyPr/>
        <a:lstStyle/>
        <a:p>
          <a:endParaRPr lang="en-US"/>
        </a:p>
      </dgm:t>
    </dgm:pt>
    <dgm:pt modelId="{7D91796F-02E3-4840-B722-5CD19812B6E9}" type="sibTrans" cxnId="{92871D2F-94C2-40BC-A55F-0418D0D7E12F}">
      <dgm:prSet/>
      <dgm:spPr/>
      <dgm:t>
        <a:bodyPr/>
        <a:lstStyle/>
        <a:p>
          <a:endParaRPr lang="en-US"/>
        </a:p>
      </dgm:t>
    </dgm:pt>
    <dgm:pt modelId="{6AF28B2C-8A47-45A3-82F3-59DDC26301CD}">
      <dgm:prSet phldrT="[Text]" phldr="1"/>
      <dgm:spPr/>
      <dgm:t>
        <a:bodyPr/>
        <a:lstStyle/>
        <a:p>
          <a:endParaRPr lang="en-US" dirty="0"/>
        </a:p>
      </dgm:t>
    </dgm:pt>
    <dgm:pt modelId="{93D38247-0C1F-4F3C-A70F-EBD36E28F643}" type="parTrans" cxnId="{7EDC341F-8AE2-4BCF-AEA1-62D32D1E736E}">
      <dgm:prSet/>
      <dgm:spPr/>
      <dgm:t>
        <a:bodyPr/>
        <a:lstStyle/>
        <a:p>
          <a:endParaRPr lang="en-US"/>
        </a:p>
      </dgm:t>
    </dgm:pt>
    <dgm:pt modelId="{1AE083E7-2D8D-4134-96DC-0F1FCC628C45}" type="sibTrans" cxnId="{7EDC341F-8AE2-4BCF-AEA1-62D32D1E736E}">
      <dgm:prSet/>
      <dgm:spPr/>
      <dgm:t>
        <a:bodyPr/>
        <a:lstStyle/>
        <a:p>
          <a:endParaRPr lang="en-US"/>
        </a:p>
      </dgm:t>
    </dgm:pt>
    <dgm:pt modelId="{687DCC8C-8624-4AFF-9171-5C0557559D1E}">
      <dgm:prSet/>
      <dgm:spPr/>
      <dgm:t>
        <a:bodyPr/>
        <a:lstStyle/>
        <a:p>
          <a:endParaRPr lang="en-US"/>
        </a:p>
      </dgm:t>
    </dgm:pt>
    <dgm:pt modelId="{1C6F9537-510B-4DBD-A53E-5CBDA79DA896}" type="parTrans" cxnId="{F713D0A1-4172-4134-AC6F-6485F87A0157}">
      <dgm:prSet/>
      <dgm:spPr/>
      <dgm:t>
        <a:bodyPr/>
        <a:lstStyle/>
        <a:p>
          <a:endParaRPr lang="en-US"/>
        </a:p>
      </dgm:t>
    </dgm:pt>
    <dgm:pt modelId="{1E025B47-CB99-465B-AFB4-F1EDAAC446A7}" type="sibTrans" cxnId="{F713D0A1-4172-4134-AC6F-6485F87A0157}">
      <dgm:prSet/>
      <dgm:spPr/>
      <dgm:t>
        <a:bodyPr/>
        <a:lstStyle/>
        <a:p>
          <a:endParaRPr lang="en-US"/>
        </a:p>
      </dgm:t>
    </dgm:pt>
    <dgm:pt modelId="{5A80D79E-17B9-4148-9B54-03FADFB3944E}">
      <dgm:prSet/>
      <dgm:spPr/>
      <dgm:t>
        <a:bodyPr/>
        <a:lstStyle/>
        <a:p>
          <a:endParaRPr lang="en-US"/>
        </a:p>
      </dgm:t>
    </dgm:pt>
    <dgm:pt modelId="{3C4BF27E-E6EA-4759-85C1-709A98E79F34}" type="parTrans" cxnId="{1638DDA7-7282-4091-94C1-A251EE9F0013}">
      <dgm:prSet/>
      <dgm:spPr/>
      <dgm:t>
        <a:bodyPr/>
        <a:lstStyle/>
        <a:p>
          <a:endParaRPr lang="en-US"/>
        </a:p>
      </dgm:t>
    </dgm:pt>
    <dgm:pt modelId="{BD150EBD-20AD-451F-8D31-EAE97F5EE992}" type="sibTrans" cxnId="{1638DDA7-7282-4091-94C1-A251EE9F0013}">
      <dgm:prSet/>
      <dgm:spPr/>
      <dgm:t>
        <a:bodyPr/>
        <a:lstStyle/>
        <a:p>
          <a:endParaRPr lang="en-US"/>
        </a:p>
      </dgm:t>
    </dgm:pt>
    <dgm:pt modelId="{B3B89475-3273-4698-899D-F081101E446C}">
      <dgm:prSet/>
      <dgm:spPr/>
      <dgm:t>
        <a:bodyPr/>
        <a:lstStyle/>
        <a:p>
          <a:endParaRPr lang="en-US"/>
        </a:p>
      </dgm:t>
    </dgm:pt>
    <dgm:pt modelId="{94D94F1F-5920-4429-9B65-7926316E9CA2}" type="parTrans" cxnId="{AF2943B3-B2AE-4598-8AAA-9671C3E2BBBF}">
      <dgm:prSet/>
      <dgm:spPr/>
      <dgm:t>
        <a:bodyPr/>
        <a:lstStyle/>
        <a:p>
          <a:endParaRPr lang="en-US"/>
        </a:p>
      </dgm:t>
    </dgm:pt>
    <dgm:pt modelId="{34D61EE8-B673-423E-BD03-451947DE9D43}" type="sibTrans" cxnId="{AF2943B3-B2AE-4598-8AAA-9671C3E2BBBF}">
      <dgm:prSet/>
      <dgm:spPr/>
      <dgm:t>
        <a:bodyPr/>
        <a:lstStyle/>
        <a:p>
          <a:endParaRPr lang="en-US"/>
        </a:p>
      </dgm:t>
    </dgm:pt>
    <dgm:pt modelId="{232AD857-5546-4B10-BCCD-7BA52E2D5397}">
      <dgm:prSet phldrT="[Text]" phldr="1"/>
      <dgm:spPr/>
      <dgm:t>
        <a:bodyPr/>
        <a:lstStyle/>
        <a:p>
          <a:endParaRPr lang="en-US" dirty="0"/>
        </a:p>
      </dgm:t>
    </dgm:pt>
    <dgm:pt modelId="{6EA5C8DF-4E87-48D8-B9E3-BA6222219C4E}" type="parTrans" cxnId="{939D8218-34D6-4B6F-929C-F4E232FBACCA}">
      <dgm:prSet/>
      <dgm:spPr/>
      <dgm:t>
        <a:bodyPr/>
        <a:lstStyle/>
        <a:p>
          <a:endParaRPr lang="en-US"/>
        </a:p>
      </dgm:t>
    </dgm:pt>
    <dgm:pt modelId="{659C0F8A-CEF3-4803-8A6C-20464A3EEED6}" type="sibTrans" cxnId="{939D8218-34D6-4B6F-929C-F4E232FBACCA}">
      <dgm:prSet/>
      <dgm:spPr/>
      <dgm:t>
        <a:bodyPr/>
        <a:lstStyle/>
        <a:p>
          <a:endParaRPr lang="en-US"/>
        </a:p>
      </dgm:t>
    </dgm:pt>
    <dgm:pt modelId="{EB6DD1D4-61DF-4550-AB38-2306860E2C19}" type="pres">
      <dgm:prSet presAssocID="{0B4173F9-3A0E-4A42-82B8-13F23E177A94}" presName="hierChild1" presStyleCnt="0">
        <dgm:presLayoutVars>
          <dgm:chPref val="1"/>
          <dgm:dir/>
          <dgm:animOne val="branch"/>
          <dgm:animLvl val="lvl"/>
          <dgm:resizeHandles/>
        </dgm:presLayoutVars>
      </dgm:prSet>
      <dgm:spPr/>
      <dgm:t>
        <a:bodyPr/>
        <a:lstStyle/>
        <a:p>
          <a:endParaRPr lang="en-US"/>
        </a:p>
      </dgm:t>
    </dgm:pt>
    <dgm:pt modelId="{C02696B3-50AE-4290-AD91-35193BF657CE}" type="pres">
      <dgm:prSet presAssocID="{E961A1A2-8A8A-4E75-91EB-0D4FEF3F740A}" presName="hierRoot1" presStyleCnt="0"/>
      <dgm:spPr/>
    </dgm:pt>
    <dgm:pt modelId="{4ABABA9B-AD95-45C4-B7A2-CB18897CB3FF}" type="pres">
      <dgm:prSet presAssocID="{E961A1A2-8A8A-4E75-91EB-0D4FEF3F740A}" presName="composite" presStyleCnt="0"/>
      <dgm:spPr/>
    </dgm:pt>
    <dgm:pt modelId="{2EDFFF85-AD93-4B38-AEFC-3499C767B2D4}" type="pres">
      <dgm:prSet presAssocID="{E961A1A2-8A8A-4E75-91EB-0D4FEF3F740A}" presName="background" presStyleLbl="node0" presStyleIdx="0" presStyleCnt="1"/>
      <dgm:spPr/>
    </dgm:pt>
    <dgm:pt modelId="{86A66836-C067-448B-96E8-6AD64E9456FA}" type="pres">
      <dgm:prSet presAssocID="{E961A1A2-8A8A-4E75-91EB-0D4FEF3F740A}" presName="text" presStyleLbl="fgAcc0" presStyleIdx="0" presStyleCnt="1" custScaleX="120625" custScaleY="154072">
        <dgm:presLayoutVars>
          <dgm:chPref val="3"/>
        </dgm:presLayoutVars>
      </dgm:prSet>
      <dgm:spPr/>
      <dgm:t>
        <a:bodyPr/>
        <a:lstStyle/>
        <a:p>
          <a:endParaRPr lang="en-US"/>
        </a:p>
      </dgm:t>
    </dgm:pt>
    <dgm:pt modelId="{E8A93E0D-C3D3-44EF-B749-8CF54304D3F9}" type="pres">
      <dgm:prSet presAssocID="{E961A1A2-8A8A-4E75-91EB-0D4FEF3F740A}" presName="hierChild2" presStyleCnt="0"/>
      <dgm:spPr/>
    </dgm:pt>
    <dgm:pt modelId="{2B92462B-8472-498E-B4FA-EB19E3F3A7A3}" type="pres">
      <dgm:prSet presAssocID="{35D038FE-D264-42FE-938A-79C0B96A674D}" presName="Name10" presStyleLbl="parChTrans1D2" presStyleIdx="0" presStyleCnt="2"/>
      <dgm:spPr/>
      <dgm:t>
        <a:bodyPr/>
        <a:lstStyle/>
        <a:p>
          <a:endParaRPr lang="en-US"/>
        </a:p>
      </dgm:t>
    </dgm:pt>
    <dgm:pt modelId="{9798E71F-D187-4EDE-9D1D-BA81751D666C}" type="pres">
      <dgm:prSet presAssocID="{8EE921D4-1934-477E-BBC6-703DFB4E8E07}" presName="hierRoot2" presStyleCnt="0"/>
      <dgm:spPr/>
    </dgm:pt>
    <dgm:pt modelId="{94465077-5E91-4D48-AD97-632DB1C82A6C}" type="pres">
      <dgm:prSet presAssocID="{8EE921D4-1934-477E-BBC6-703DFB4E8E07}" presName="composite2" presStyleCnt="0"/>
      <dgm:spPr/>
    </dgm:pt>
    <dgm:pt modelId="{79209F46-DEB9-41CF-9315-ED38A5D30CD8}" type="pres">
      <dgm:prSet presAssocID="{8EE921D4-1934-477E-BBC6-703DFB4E8E07}" presName="background2" presStyleLbl="node2" presStyleIdx="0" presStyleCnt="2"/>
      <dgm:spPr/>
    </dgm:pt>
    <dgm:pt modelId="{5D35842B-F2DA-4844-B811-1F3CD1ADC420}" type="pres">
      <dgm:prSet presAssocID="{8EE921D4-1934-477E-BBC6-703DFB4E8E07}" presName="text2" presStyleLbl="fgAcc2" presStyleIdx="0" presStyleCnt="2" custScaleX="125615" custScaleY="164089">
        <dgm:presLayoutVars>
          <dgm:chPref val="3"/>
        </dgm:presLayoutVars>
      </dgm:prSet>
      <dgm:spPr/>
      <dgm:t>
        <a:bodyPr/>
        <a:lstStyle/>
        <a:p>
          <a:endParaRPr lang="en-US"/>
        </a:p>
      </dgm:t>
    </dgm:pt>
    <dgm:pt modelId="{810D5B7A-9271-4FCF-A634-B0BD0576E674}" type="pres">
      <dgm:prSet presAssocID="{8EE921D4-1934-477E-BBC6-703DFB4E8E07}" presName="hierChild3" presStyleCnt="0"/>
      <dgm:spPr/>
    </dgm:pt>
    <dgm:pt modelId="{2F4B65AA-A322-44E4-B86C-E5BCAF3A28CF}" type="pres">
      <dgm:prSet presAssocID="{7AE5AA66-42B9-48E6-A8D3-DACC9F9C4F7F}" presName="Name17" presStyleLbl="parChTrans1D3" presStyleIdx="0" presStyleCnt="4"/>
      <dgm:spPr/>
      <dgm:t>
        <a:bodyPr/>
        <a:lstStyle/>
        <a:p>
          <a:endParaRPr lang="en-US"/>
        </a:p>
      </dgm:t>
    </dgm:pt>
    <dgm:pt modelId="{73B8682A-9706-4A69-8E82-ED86F7D79CBA}" type="pres">
      <dgm:prSet presAssocID="{DA386D7D-A4E3-4365-A4D9-F5655198F6C3}" presName="hierRoot3" presStyleCnt="0"/>
      <dgm:spPr/>
    </dgm:pt>
    <dgm:pt modelId="{C2C4A7F7-0E2A-4C3A-A267-BFE678C2C08C}" type="pres">
      <dgm:prSet presAssocID="{DA386D7D-A4E3-4365-A4D9-F5655198F6C3}" presName="composite3" presStyleCnt="0"/>
      <dgm:spPr/>
    </dgm:pt>
    <dgm:pt modelId="{4E0043B0-1B3E-4A09-819A-3AD65B7EEC16}" type="pres">
      <dgm:prSet presAssocID="{DA386D7D-A4E3-4365-A4D9-F5655198F6C3}" presName="background3" presStyleLbl="node3" presStyleIdx="0" presStyleCnt="4"/>
      <dgm:spPr/>
    </dgm:pt>
    <dgm:pt modelId="{A3F6914A-C419-43D2-990B-00BDAA58A8B6}" type="pres">
      <dgm:prSet presAssocID="{DA386D7D-A4E3-4365-A4D9-F5655198F6C3}" presName="text3" presStyleLbl="fgAcc3" presStyleIdx="0" presStyleCnt="4" custScaleX="110938" custScaleY="146760">
        <dgm:presLayoutVars>
          <dgm:chPref val="3"/>
        </dgm:presLayoutVars>
      </dgm:prSet>
      <dgm:spPr/>
      <dgm:t>
        <a:bodyPr/>
        <a:lstStyle/>
        <a:p>
          <a:endParaRPr lang="en-US"/>
        </a:p>
      </dgm:t>
    </dgm:pt>
    <dgm:pt modelId="{5C8EAC46-4D0B-40F2-9D91-F50E520ECDB4}" type="pres">
      <dgm:prSet presAssocID="{DA386D7D-A4E3-4365-A4D9-F5655198F6C3}" presName="hierChild4" presStyleCnt="0"/>
      <dgm:spPr/>
    </dgm:pt>
    <dgm:pt modelId="{5D5292D2-B228-4B00-836E-48A24D47841E}" type="pres">
      <dgm:prSet presAssocID="{1C6F9537-510B-4DBD-A53E-5CBDA79DA896}" presName="Name23" presStyleLbl="parChTrans1D4" presStyleIdx="0" presStyleCnt="3"/>
      <dgm:spPr/>
      <dgm:t>
        <a:bodyPr/>
        <a:lstStyle/>
        <a:p>
          <a:endParaRPr lang="en-US"/>
        </a:p>
      </dgm:t>
    </dgm:pt>
    <dgm:pt modelId="{E26D51D4-7E93-4B71-A630-9BF532B08E2D}" type="pres">
      <dgm:prSet presAssocID="{687DCC8C-8624-4AFF-9171-5C0557559D1E}" presName="hierRoot4" presStyleCnt="0"/>
      <dgm:spPr/>
    </dgm:pt>
    <dgm:pt modelId="{2AF4C013-EB1D-4DE5-9D3F-E0BF1A3DB8F2}" type="pres">
      <dgm:prSet presAssocID="{687DCC8C-8624-4AFF-9171-5C0557559D1E}" presName="composite4" presStyleCnt="0"/>
      <dgm:spPr/>
    </dgm:pt>
    <dgm:pt modelId="{F3588C99-A3B6-47F2-AA67-0DA2013EC0C7}" type="pres">
      <dgm:prSet presAssocID="{687DCC8C-8624-4AFF-9171-5C0557559D1E}" presName="background4" presStyleLbl="node4" presStyleIdx="0" presStyleCnt="3"/>
      <dgm:spPr/>
    </dgm:pt>
    <dgm:pt modelId="{7CFEE79C-357E-4433-9460-F155F89AAF1F}" type="pres">
      <dgm:prSet presAssocID="{687DCC8C-8624-4AFF-9171-5C0557559D1E}" presName="text4" presStyleLbl="fgAcc4" presStyleIdx="0" presStyleCnt="3" custScaleX="109800" custScaleY="152695">
        <dgm:presLayoutVars>
          <dgm:chPref val="3"/>
        </dgm:presLayoutVars>
      </dgm:prSet>
      <dgm:spPr/>
      <dgm:t>
        <a:bodyPr/>
        <a:lstStyle/>
        <a:p>
          <a:endParaRPr lang="en-US"/>
        </a:p>
      </dgm:t>
    </dgm:pt>
    <dgm:pt modelId="{0D45BAA6-A76B-4834-9D35-8B6FBEFA39FC}" type="pres">
      <dgm:prSet presAssocID="{687DCC8C-8624-4AFF-9171-5C0557559D1E}" presName="hierChild5" presStyleCnt="0"/>
      <dgm:spPr/>
    </dgm:pt>
    <dgm:pt modelId="{421083DD-DEEC-4D1B-BF77-5DB4F31DA944}" type="pres">
      <dgm:prSet presAssocID="{94D94F1F-5920-4429-9B65-7926316E9CA2}" presName="Name23" presStyleLbl="parChTrans1D4" presStyleIdx="1" presStyleCnt="3"/>
      <dgm:spPr/>
      <dgm:t>
        <a:bodyPr/>
        <a:lstStyle/>
        <a:p>
          <a:endParaRPr lang="en-US"/>
        </a:p>
      </dgm:t>
    </dgm:pt>
    <dgm:pt modelId="{BE1CF548-614A-416B-9E5E-2C2AA9B71F1C}" type="pres">
      <dgm:prSet presAssocID="{B3B89475-3273-4698-899D-F081101E446C}" presName="hierRoot4" presStyleCnt="0"/>
      <dgm:spPr/>
    </dgm:pt>
    <dgm:pt modelId="{A7B4E884-793F-405A-B09F-035AEB504FEB}" type="pres">
      <dgm:prSet presAssocID="{B3B89475-3273-4698-899D-F081101E446C}" presName="composite4" presStyleCnt="0"/>
      <dgm:spPr/>
    </dgm:pt>
    <dgm:pt modelId="{902F6ECA-D00F-4823-B2A9-A1EB2BB50350}" type="pres">
      <dgm:prSet presAssocID="{B3B89475-3273-4698-899D-F081101E446C}" presName="background4" presStyleLbl="node4" presStyleIdx="1" presStyleCnt="3"/>
      <dgm:spPr/>
    </dgm:pt>
    <dgm:pt modelId="{AC7DD3AA-93A0-4BD0-965F-CE09096D0AC2}" type="pres">
      <dgm:prSet presAssocID="{B3B89475-3273-4698-899D-F081101E446C}" presName="text4" presStyleLbl="fgAcc4" presStyleIdx="1" presStyleCnt="3" custScaleX="112620" custScaleY="160468">
        <dgm:presLayoutVars>
          <dgm:chPref val="3"/>
        </dgm:presLayoutVars>
      </dgm:prSet>
      <dgm:spPr/>
      <dgm:t>
        <a:bodyPr/>
        <a:lstStyle/>
        <a:p>
          <a:endParaRPr lang="en-US"/>
        </a:p>
      </dgm:t>
    </dgm:pt>
    <dgm:pt modelId="{DFCF2B67-0771-475E-A76B-4C0888C7EA39}" type="pres">
      <dgm:prSet presAssocID="{B3B89475-3273-4698-899D-F081101E446C}" presName="hierChild5" presStyleCnt="0"/>
      <dgm:spPr/>
    </dgm:pt>
    <dgm:pt modelId="{F40A71DC-8D28-4CCF-A1C2-F97E365CB110}" type="pres">
      <dgm:prSet presAssocID="{BAEDA959-396D-4375-BA8D-0320A4BF2419}" presName="Name17" presStyleLbl="parChTrans1D3" presStyleIdx="1" presStyleCnt="4"/>
      <dgm:spPr/>
      <dgm:t>
        <a:bodyPr/>
        <a:lstStyle/>
        <a:p>
          <a:endParaRPr lang="en-US"/>
        </a:p>
      </dgm:t>
    </dgm:pt>
    <dgm:pt modelId="{6ECC0CFA-2945-4977-8414-5050785CB49C}" type="pres">
      <dgm:prSet presAssocID="{58A42EFA-B826-491B-B6A0-5D3E60BFBB8D}" presName="hierRoot3" presStyleCnt="0"/>
      <dgm:spPr/>
    </dgm:pt>
    <dgm:pt modelId="{39DF030F-1DBB-477F-BA81-2D6C811CD470}" type="pres">
      <dgm:prSet presAssocID="{58A42EFA-B826-491B-B6A0-5D3E60BFBB8D}" presName="composite3" presStyleCnt="0"/>
      <dgm:spPr/>
    </dgm:pt>
    <dgm:pt modelId="{FCFCB350-0DED-4A8B-A977-56751E32C170}" type="pres">
      <dgm:prSet presAssocID="{58A42EFA-B826-491B-B6A0-5D3E60BFBB8D}" presName="background3" presStyleLbl="node3" presStyleIdx="1" presStyleCnt="4"/>
      <dgm:spPr/>
    </dgm:pt>
    <dgm:pt modelId="{9BAF65D9-B48E-447B-95DB-D823D46920D7}" type="pres">
      <dgm:prSet presAssocID="{58A42EFA-B826-491B-B6A0-5D3E60BFBB8D}" presName="text3" presStyleLbl="fgAcc3" presStyleIdx="1" presStyleCnt="4" custScaleX="116507" custScaleY="154951">
        <dgm:presLayoutVars>
          <dgm:chPref val="3"/>
        </dgm:presLayoutVars>
      </dgm:prSet>
      <dgm:spPr/>
      <dgm:t>
        <a:bodyPr/>
        <a:lstStyle/>
        <a:p>
          <a:endParaRPr lang="en-US"/>
        </a:p>
      </dgm:t>
    </dgm:pt>
    <dgm:pt modelId="{7115D18D-B3B1-4FAF-8D79-6B449F93B97E}" type="pres">
      <dgm:prSet presAssocID="{58A42EFA-B826-491B-B6A0-5D3E60BFBB8D}" presName="hierChild4" presStyleCnt="0"/>
      <dgm:spPr/>
    </dgm:pt>
    <dgm:pt modelId="{FC1090C8-1609-4D24-B247-B153C98C1426}" type="pres">
      <dgm:prSet presAssocID="{35C500BF-46F3-45B6-A683-B5F90DA13BC0}" presName="Name10" presStyleLbl="parChTrans1D2" presStyleIdx="1" presStyleCnt="2"/>
      <dgm:spPr/>
      <dgm:t>
        <a:bodyPr/>
        <a:lstStyle/>
        <a:p>
          <a:endParaRPr lang="en-US"/>
        </a:p>
      </dgm:t>
    </dgm:pt>
    <dgm:pt modelId="{A347C515-8984-4973-91D6-2375A3887C70}" type="pres">
      <dgm:prSet presAssocID="{42B99B56-AF5F-42D1-B828-AB91075D6781}" presName="hierRoot2" presStyleCnt="0"/>
      <dgm:spPr/>
    </dgm:pt>
    <dgm:pt modelId="{04FBC8C5-A8AB-42E1-973C-DA6B13237CB0}" type="pres">
      <dgm:prSet presAssocID="{42B99B56-AF5F-42D1-B828-AB91075D6781}" presName="composite2" presStyleCnt="0"/>
      <dgm:spPr/>
    </dgm:pt>
    <dgm:pt modelId="{9D9EE113-02AD-47E0-A37D-C6436251D712}" type="pres">
      <dgm:prSet presAssocID="{42B99B56-AF5F-42D1-B828-AB91075D6781}" presName="background2" presStyleLbl="node2" presStyleIdx="1" presStyleCnt="2"/>
      <dgm:spPr/>
    </dgm:pt>
    <dgm:pt modelId="{B822F20B-6FE0-4363-902D-0B2BC1E6254A}" type="pres">
      <dgm:prSet presAssocID="{42B99B56-AF5F-42D1-B828-AB91075D6781}" presName="text2" presStyleLbl="fgAcc2" presStyleIdx="1" presStyleCnt="2" custScaleX="127286" custScaleY="156826">
        <dgm:presLayoutVars>
          <dgm:chPref val="3"/>
        </dgm:presLayoutVars>
      </dgm:prSet>
      <dgm:spPr/>
      <dgm:t>
        <a:bodyPr/>
        <a:lstStyle/>
        <a:p>
          <a:endParaRPr lang="en-US"/>
        </a:p>
      </dgm:t>
    </dgm:pt>
    <dgm:pt modelId="{63AAABD3-B94C-48C6-A6F6-6B9A1E96D86E}" type="pres">
      <dgm:prSet presAssocID="{42B99B56-AF5F-42D1-B828-AB91075D6781}" presName="hierChild3" presStyleCnt="0"/>
      <dgm:spPr/>
    </dgm:pt>
    <dgm:pt modelId="{C2A243B8-496F-4EB0-BB32-3B995FA1D02A}" type="pres">
      <dgm:prSet presAssocID="{93D38247-0C1F-4F3C-A70F-EBD36E28F643}" presName="Name17" presStyleLbl="parChTrans1D3" presStyleIdx="2" presStyleCnt="4"/>
      <dgm:spPr/>
      <dgm:t>
        <a:bodyPr/>
        <a:lstStyle/>
        <a:p>
          <a:endParaRPr lang="en-US"/>
        </a:p>
      </dgm:t>
    </dgm:pt>
    <dgm:pt modelId="{F833AD21-3B75-47D8-8338-4E4A1E9A5433}" type="pres">
      <dgm:prSet presAssocID="{6AF28B2C-8A47-45A3-82F3-59DDC26301CD}" presName="hierRoot3" presStyleCnt="0"/>
      <dgm:spPr/>
    </dgm:pt>
    <dgm:pt modelId="{84ACEFBD-B82B-4314-B5C8-0E46F70C60D3}" type="pres">
      <dgm:prSet presAssocID="{6AF28B2C-8A47-45A3-82F3-59DDC26301CD}" presName="composite3" presStyleCnt="0"/>
      <dgm:spPr/>
    </dgm:pt>
    <dgm:pt modelId="{A8B327C9-1743-4817-A794-8A08EE04A212}" type="pres">
      <dgm:prSet presAssocID="{6AF28B2C-8A47-45A3-82F3-59DDC26301CD}" presName="background3" presStyleLbl="node3" presStyleIdx="2" presStyleCnt="4"/>
      <dgm:spPr/>
    </dgm:pt>
    <dgm:pt modelId="{AA658F88-FE25-4F00-967B-C292CB24D283}" type="pres">
      <dgm:prSet presAssocID="{6AF28B2C-8A47-45A3-82F3-59DDC26301CD}" presName="text3" presStyleLbl="fgAcc3" presStyleIdx="2" presStyleCnt="4" custScaleX="111598" custScaleY="152382">
        <dgm:presLayoutVars>
          <dgm:chPref val="3"/>
        </dgm:presLayoutVars>
      </dgm:prSet>
      <dgm:spPr/>
      <dgm:t>
        <a:bodyPr/>
        <a:lstStyle/>
        <a:p>
          <a:endParaRPr lang="en-US"/>
        </a:p>
      </dgm:t>
    </dgm:pt>
    <dgm:pt modelId="{9A1BCDE5-45E9-4E63-80AD-F1421F25E2D0}" type="pres">
      <dgm:prSet presAssocID="{6AF28B2C-8A47-45A3-82F3-59DDC26301CD}" presName="hierChild4" presStyleCnt="0"/>
      <dgm:spPr/>
    </dgm:pt>
    <dgm:pt modelId="{96D29EE1-A26C-4795-92F2-C3F79FBF5D42}" type="pres">
      <dgm:prSet presAssocID="{3C4BF27E-E6EA-4759-85C1-709A98E79F34}" presName="Name23" presStyleLbl="parChTrans1D4" presStyleIdx="2" presStyleCnt="3"/>
      <dgm:spPr/>
      <dgm:t>
        <a:bodyPr/>
        <a:lstStyle/>
        <a:p>
          <a:endParaRPr lang="en-US"/>
        </a:p>
      </dgm:t>
    </dgm:pt>
    <dgm:pt modelId="{E5F47B8C-14B6-4B71-A5D9-9DCFE9E32877}" type="pres">
      <dgm:prSet presAssocID="{5A80D79E-17B9-4148-9B54-03FADFB3944E}" presName="hierRoot4" presStyleCnt="0"/>
      <dgm:spPr/>
    </dgm:pt>
    <dgm:pt modelId="{C3D7915E-1B43-4B78-96BD-BA1BA11132A9}" type="pres">
      <dgm:prSet presAssocID="{5A80D79E-17B9-4148-9B54-03FADFB3944E}" presName="composite4" presStyleCnt="0"/>
      <dgm:spPr/>
    </dgm:pt>
    <dgm:pt modelId="{33DF0D36-E7B7-4AF2-8633-18459EFA1893}" type="pres">
      <dgm:prSet presAssocID="{5A80D79E-17B9-4148-9B54-03FADFB3944E}" presName="background4" presStyleLbl="node4" presStyleIdx="2" presStyleCnt="3"/>
      <dgm:spPr/>
    </dgm:pt>
    <dgm:pt modelId="{759FDBC9-9B30-475F-91E4-3E064384E5EB}" type="pres">
      <dgm:prSet presAssocID="{5A80D79E-17B9-4148-9B54-03FADFB3944E}" presName="text4" presStyleLbl="fgAcc4" presStyleIdx="2" presStyleCnt="3" custScaleX="109164" custScaleY="149869">
        <dgm:presLayoutVars>
          <dgm:chPref val="3"/>
        </dgm:presLayoutVars>
      </dgm:prSet>
      <dgm:spPr/>
      <dgm:t>
        <a:bodyPr/>
        <a:lstStyle/>
        <a:p>
          <a:endParaRPr lang="en-US"/>
        </a:p>
      </dgm:t>
    </dgm:pt>
    <dgm:pt modelId="{9C4EF3B6-965E-4ADF-B914-E60B43BFCE18}" type="pres">
      <dgm:prSet presAssocID="{5A80D79E-17B9-4148-9B54-03FADFB3944E}" presName="hierChild5" presStyleCnt="0"/>
      <dgm:spPr/>
    </dgm:pt>
    <dgm:pt modelId="{E03078E6-3776-4DEF-8098-2B34E70B0671}" type="pres">
      <dgm:prSet presAssocID="{6EA5C8DF-4E87-48D8-B9E3-BA6222219C4E}" presName="Name17" presStyleLbl="parChTrans1D3" presStyleIdx="3" presStyleCnt="4"/>
      <dgm:spPr/>
      <dgm:t>
        <a:bodyPr/>
        <a:lstStyle/>
        <a:p>
          <a:endParaRPr lang="en-US"/>
        </a:p>
      </dgm:t>
    </dgm:pt>
    <dgm:pt modelId="{D32BFF1E-6DBD-4928-803D-E2A6BE8A2CB1}" type="pres">
      <dgm:prSet presAssocID="{232AD857-5546-4B10-BCCD-7BA52E2D5397}" presName="hierRoot3" presStyleCnt="0"/>
      <dgm:spPr/>
    </dgm:pt>
    <dgm:pt modelId="{FD7D0041-64ED-441F-A127-A3ADB442FB5C}" type="pres">
      <dgm:prSet presAssocID="{232AD857-5546-4B10-BCCD-7BA52E2D5397}" presName="composite3" presStyleCnt="0"/>
      <dgm:spPr/>
    </dgm:pt>
    <dgm:pt modelId="{E48370D8-2620-4007-A8CF-28BF60675D5F}" type="pres">
      <dgm:prSet presAssocID="{232AD857-5546-4B10-BCCD-7BA52E2D5397}" presName="background3" presStyleLbl="node3" presStyleIdx="3" presStyleCnt="4"/>
      <dgm:spPr/>
    </dgm:pt>
    <dgm:pt modelId="{EC933CBD-7566-4A68-A55B-667EB49B72B8}" type="pres">
      <dgm:prSet presAssocID="{232AD857-5546-4B10-BCCD-7BA52E2D5397}" presName="text3" presStyleLbl="fgAcc3" presStyleIdx="3" presStyleCnt="4" custScaleX="111598" custScaleY="152382">
        <dgm:presLayoutVars>
          <dgm:chPref val="3"/>
        </dgm:presLayoutVars>
      </dgm:prSet>
      <dgm:spPr/>
      <dgm:t>
        <a:bodyPr/>
        <a:lstStyle/>
        <a:p>
          <a:endParaRPr lang="en-US"/>
        </a:p>
      </dgm:t>
    </dgm:pt>
    <dgm:pt modelId="{D7B91A44-42C3-4123-B5AD-6E96FB5A58E8}" type="pres">
      <dgm:prSet presAssocID="{232AD857-5546-4B10-BCCD-7BA52E2D5397}" presName="hierChild4" presStyleCnt="0"/>
      <dgm:spPr/>
    </dgm:pt>
  </dgm:ptLst>
  <dgm:cxnLst>
    <dgm:cxn modelId="{D9E16E8B-DD73-42B5-8EF5-35CC4B58678B}" srcId="{0B4173F9-3A0E-4A42-82B8-13F23E177A94}" destId="{E961A1A2-8A8A-4E75-91EB-0D4FEF3F740A}" srcOrd="0" destOrd="0" parTransId="{89284141-9EEC-4F53-8D69-0A469BF419F3}" sibTransId="{5D6DCE7C-1B6B-4341-9E62-9A6C621D64E8}"/>
    <dgm:cxn modelId="{939D8218-34D6-4B6F-929C-F4E232FBACCA}" srcId="{42B99B56-AF5F-42D1-B828-AB91075D6781}" destId="{232AD857-5546-4B10-BCCD-7BA52E2D5397}" srcOrd="1" destOrd="0" parTransId="{6EA5C8DF-4E87-48D8-B9E3-BA6222219C4E}" sibTransId="{659C0F8A-CEF3-4803-8A6C-20464A3EEED6}"/>
    <dgm:cxn modelId="{124D6264-BBBE-BF48-8DD9-67A52ADA21AD}" type="presOf" srcId="{35D038FE-D264-42FE-938A-79C0B96A674D}" destId="{2B92462B-8472-498E-B4FA-EB19E3F3A7A3}" srcOrd="0" destOrd="0" presId="urn:microsoft.com/office/officeart/2005/8/layout/hierarchy1"/>
    <dgm:cxn modelId="{CD27C0F7-2F4D-4E28-A8A5-DE72DDB30BD9}" srcId="{8EE921D4-1934-477E-BBC6-703DFB4E8E07}" destId="{DA386D7D-A4E3-4365-A4D9-F5655198F6C3}" srcOrd="0" destOrd="0" parTransId="{7AE5AA66-42B9-48E6-A8D3-DACC9F9C4F7F}" sibTransId="{34AB1C23-85AA-49ED-A437-27C7F2325E4F}"/>
    <dgm:cxn modelId="{AF2943B3-B2AE-4598-8AAA-9671C3E2BBBF}" srcId="{DA386D7D-A4E3-4365-A4D9-F5655198F6C3}" destId="{B3B89475-3273-4698-899D-F081101E446C}" srcOrd="1" destOrd="0" parTransId="{94D94F1F-5920-4429-9B65-7926316E9CA2}" sibTransId="{34D61EE8-B673-423E-BD03-451947DE9D43}"/>
    <dgm:cxn modelId="{7020E1AC-7E28-8E48-BC01-90142F3C6392}" type="presOf" srcId="{6EA5C8DF-4E87-48D8-B9E3-BA6222219C4E}" destId="{E03078E6-3776-4DEF-8098-2B34E70B0671}" srcOrd="0" destOrd="0" presId="urn:microsoft.com/office/officeart/2005/8/layout/hierarchy1"/>
    <dgm:cxn modelId="{C827A200-3D19-B74C-B156-8CCBCC8DDDE6}" type="presOf" srcId="{DA386D7D-A4E3-4365-A4D9-F5655198F6C3}" destId="{A3F6914A-C419-43D2-990B-00BDAA58A8B6}" srcOrd="0" destOrd="0" presId="urn:microsoft.com/office/officeart/2005/8/layout/hierarchy1"/>
    <dgm:cxn modelId="{7E15DADA-35BC-C048-9C8C-BF71298DE6A4}" type="presOf" srcId="{3C4BF27E-E6EA-4759-85C1-709A98E79F34}" destId="{96D29EE1-A26C-4795-92F2-C3F79FBF5D42}" srcOrd="0" destOrd="0" presId="urn:microsoft.com/office/officeart/2005/8/layout/hierarchy1"/>
    <dgm:cxn modelId="{92871D2F-94C2-40BC-A55F-0418D0D7E12F}" srcId="{E961A1A2-8A8A-4E75-91EB-0D4FEF3F740A}" destId="{42B99B56-AF5F-42D1-B828-AB91075D6781}" srcOrd="1" destOrd="0" parTransId="{35C500BF-46F3-45B6-A683-B5F90DA13BC0}" sibTransId="{7D91796F-02E3-4840-B722-5CD19812B6E9}"/>
    <dgm:cxn modelId="{66A5979E-8CE8-824E-96A8-F3E72EB8EB59}" type="presOf" srcId="{232AD857-5546-4B10-BCCD-7BA52E2D5397}" destId="{EC933CBD-7566-4A68-A55B-667EB49B72B8}" srcOrd="0" destOrd="0" presId="urn:microsoft.com/office/officeart/2005/8/layout/hierarchy1"/>
    <dgm:cxn modelId="{34AF126E-A0D4-C840-B8E7-8F31211945EE}" type="presOf" srcId="{7AE5AA66-42B9-48E6-A8D3-DACC9F9C4F7F}" destId="{2F4B65AA-A322-44E4-B86C-E5BCAF3A28CF}" srcOrd="0" destOrd="0" presId="urn:microsoft.com/office/officeart/2005/8/layout/hierarchy1"/>
    <dgm:cxn modelId="{ED26A7E8-13C0-D148-9928-B8015E8033EF}" type="presOf" srcId="{6AF28B2C-8A47-45A3-82F3-59DDC26301CD}" destId="{AA658F88-FE25-4F00-967B-C292CB24D283}" srcOrd="0" destOrd="0" presId="urn:microsoft.com/office/officeart/2005/8/layout/hierarchy1"/>
    <dgm:cxn modelId="{19F32873-7311-0A41-BF2D-80309265B020}" type="presOf" srcId="{687DCC8C-8624-4AFF-9171-5C0557559D1E}" destId="{7CFEE79C-357E-4433-9460-F155F89AAF1F}" srcOrd="0" destOrd="0" presId="urn:microsoft.com/office/officeart/2005/8/layout/hierarchy1"/>
    <dgm:cxn modelId="{7EDC341F-8AE2-4BCF-AEA1-62D32D1E736E}" srcId="{42B99B56-AF5F-42D1-B828-AB91075D6781}" destId="{6AF28B2C-8A47-45A3-82F3-59DDC26301CD}" srcOrd="0" destOrd="0" parTransId="{93D38247-0C1F-4F3C-A70F-EBD36E28F643}" sibTransId="{1AE083E7-2D8D-4134-96DC-0F1FCC628C45}"/>
    <dgm:cxn modelId="{A67DF899-8AC5-9640-9888-BEB15EA12554}" type="presOf" srcId="{35C500BF-46F3-45B6-A683-B5F90DA13BC0}" destId="{FC1090C8-1609-4D24-B247-B153C98C1426}" srcOrd="0" destOrd="0" presId="urn:microsoft.com/office/officeart/2005/8/layout/hierarchy1"/>
    <dgm:cxn modelId="{ABADA998-334D-1940-A20E-CE30A30A3DC4}" type="presOf" srcId="{1C6F9537-510B-4DBD-A53E-5CBDA79DA896}" destId="{5D5292D2-B228-4B00-836E-48A24D47841E}" srcOrd="0" destOrd="0" presId="urn:microsoft.com/office/officeart/2005/8/layout/hierarchy1"/>
    <dgm:cxn modelId="{05249C4D-A875-484B-808D-A6E52F51D009}" type="presOf" srcId="{5A80D79E-17B9-4148-9B54-03FADFB3944E}" destId="{759FDBC9-9B30-475F-91E4-3E064384E5EB}" srcOrd="0" destOrd="0" presId="urn:microsoft.com/office/officeart/2005/8/layout/hierarchy1"/>
    <dgm:cxn modelId="{0F651371-F794-E748-BC3A-D12F5501FDA6}" type="presOf" srcId="{E961A1A2-8A8A-4E75-91EB-0D4FEF3F740A}" destId="{86A66836-C067-448B-96E8-6AD64E9456FA}" srcOrd="0" destOrd="0" presId="urn:microsoft.com/office/officeart/2005/8/layout/hierarchy1"/>
    <dgm:cxn modelId="{0139346A-DA0B-4AD3-900E-080E60C64D71}" srcId="{8EE921D4-1934-477E-BBC6-703DFB4E8E07}" destId="{58A42EFA-B826-491B-B6A0-5D3E60BFBB8D}" srcOrd="1" destOrd="0" parTransId="{BAEDA959-396D-4375-BA8D-0320A4BF2419}" sibTransId="{EEB99081-1248-49D0-B8C0-80BC97750FC5}"/>
    <dgm:cxn modelId="{F713D0A1-4172-4134-AC6F-6485F87A0157}" srcId="{DA386D7D-A4E3-4365-A4D9-F5655198F6C3}" destId="{687DCC8C-8624-4AFF-9171-5C0557559D1E}" srcOrd="0" destOrd="0" parTransId="{1C6F9537-510B-4DBD-A53E-5CBDA79DA896}" sibTransId="{1E025B47-CB99-465B-AFB4-F1EDAAC446A7}"/>
    <dgm:cxn modelId="{D3DC71AE-52F4-4B3C-80A4-94C309439E1D}" srcId="{E961A1A2-8A8A-4E75-91EB-0D4FEF3F740A}" destId="{8EE921D4-1934-477E-BBC6-703DFB4E8E07}" srcOrd="0" destOrd="0" parTransId="{35D038FE-D264-42FE-938A-79C0B96A674D}" sibTransId="{174BAAC5-28B3-48E6-835D-74B76E3594BB}"/>
    <dgm:cxn modelId="{4D3B6E98-5769-B044-A24E-E1D9032F862A}" type="presOf" srcId="{8EE921D4-1934-477E-BBC6-703DFB4E8E07}" destId="{5D35842B-F2DA-4844-B811-1F3CD1ADC420}" srcOrd="0" destOrd="0" presId="urn:microsoft.com/office/officeart/2005/8/layout/hierarchy1"/>
    <dgm:cxn modelId="{D3D42535-947E-344D-9002-3EDE5113E792}" type="presOf" srcId="{58A42EFA-B826-491B-B6A0-5D3E60BFBB8D}" destId="{9BAF65D9-B48E-447B-95DB-D823D46920D7}" srcOrd="0" destOrd="0" presId="urn:microsoft.com/office/officeart/2005/8/layout/hierarchy1"/>
    <dgm:cxn modelId="{95D6C043-89D0-9043-A1A2-E6BB44FF8483}" type="presOf" srcId="{0B4173F9-3A0E-4A42-82B8-13F23E177A94}" destId="{EB6DD1D4-61DF-4550-AB38-2306860E2C19}" srcOrd="0" destOrd="0" presId="urn:microsoft.com/office/officeart/2005/8/layout/hierarchy1"/>
    <dgm:cxn modelId="{D993F369-52A4-B940-8AB0-854C6919097C}" type="presOf" srcId="{B3B89475-3273-4698-899D-F081101E446C}" destId="{AC7DD3AA-93A0-4BD0-965F-CE09096D0AC2}" srcOrd="0" destOrd="0" presId="urn:microsoft.com/office/officeart/2005/8/layout/hierarchy1"/>
    <dgm:cxn modelId="{1638DDA7-7282-4091-94C1-A251EE9F0013}" srcId="{6AF28B2C-8A47-45A3-82F3-59DDC26301CD}" destId="{5A80D79E-17B9-4148-9B54-03FADFB3944E}" srcOrd="0" destOrd="0" parTransId="{3C4BF27E-E6EA-4759-85C1-709A98E79F34}" sibTransId="{BD150EBD-20AD-451F-8D31-EAE97F5EE992}"/>
    <dgm:cxn modelId="{6ABC4161-74B2-DC48-BDBA-1EFCB5B082A2}" type="presOf" srcId="{BAEDA959-396D-4375-BA8D-0320A4BF2419}" destId="{F40A71DC-8D28-4CCF-A1C2-F97E365CB110}" srcOrd="0" destOrd="0" presId="urn:microsoft.com/office/officeart/2005/8/layout/hierarchy1"/>
    <dgm:cxn modelId="{2DD19D2D-CD3B-9342-99AD-5627FCD93EAB}" type="presOf" srcId="{42B99B56-AF5F-42D1-B828-AB91075D6781}" destId="{B822F20B-6FE0-4363-902D-0B2BC1E6254A}" srcOrd="0" destOrd="0" presId="urn:microsoft.com/office/officeart/2005/8/layout/hierarchy1"/>
    <dgm:cxn modelId="{0CA9CE6A-7C39-F646-A011-633C1902BF54}" type="presOf" srcId="{93D38247-0C1F-4F3C-A70F-EBD36E28F643}" destId="{C2A243B8-496F-4EB0-BB32-3B995FA1D02A}" srcOrd="0" destOrd="0" presId="urn:microsoft.com/office/officeart/2005/8/layout/hierarchy1"/>
    <dgm:cxn modelId="{0ED88115-7C48-DC49-A5C5-C19988866D1D}" type="presOf" srcId="{94D94F1F-5920-4429-9B65-7926316E9CA2}" destId="{421083DD-DEEC-4D1B-BF77-5DB4F31DA944}" srcOrd="0" destOrd="0" presId="urn:microsoft.com/office/officeart/2005/8/layout/hierarchy1"/>
    <dgm:cxn modelId="{5CA67A7D-D220-F748-B9C6-60C3208B3160}" type="presParOf" srcId="{EB6DD1D4-61DF-4550-AB38-2306860E2C19}" destId="{C02696B3-50AE-4290-AD91-35193BF657CE}" srcOrd="0" destOrd="0" presId="urn:microsoft.com/office/officeart/2005/8/layout/hierarchy1"/>
    <dgm:cxn modelId="{34478EFB-24B4-F341-B8BB-DF80D114483F}" type="presParOf" srcId="{C02696B3-50AE-4290-AD91-35193BF657CE}" destId="{4ABABA9B-AD95-45C4-B7A2-CB18897CB3FF}" srcOrd="0" destOrd="0" presId="urn:microsoft.com/office/officeart/2005/8/layout/hierarchy1"/>
    <dgm:cxn modelId="{C8255B33-C1D8-AE4B-B67F-A1BFB3DE09B5}" type="presParOf" srcId="{4ABABA9B-AD95-45C4-B7A2-CB18897CB3FF}" destId="{2EDFFF85-AD93-4B38-AEFC-3499C767B2D4}" srcOrd="0" destOrd="0" presId="urn:microsoft.com/office/officeart/2005/8/layout/hierarchy1"/>
    <dgm:cxn modelId="{376EF9A5-AA43-BF47-AC5C-9E5B5539F869}" type="presParOf" srcId="{4ABABA9B-AD95-45C4-B7A2-CB18897CB3FF}" destId="{86A66836-C067-448B-96E8-6AD64E9456FA}" srcOrd="1" destOrd="0" presId="urn:microsoft.com/office/officeart/2005/8/layout/hierarchy1"/>
    <dgm:cxn modelId="{3110ADD8-D99A-6A47-BABB-917383815939}" type="presParOf" srcId="{C02696B3-50AE-4290-AD91-35193BF657CE}" destId="{E8A93E0D-C3D3-44EF-B749-8CF54304D3F9}" srcOrd="1" destOrd="0" presId="urn:microsoft.com/office/officeart/2005/8/layout/hierarchy1"/>
    <dgm:cxn modelId="{E5DC4AFB-0BC5-7C4F-8970-B205572E2B55}" type="presParOf" srcId="{E8A93E0D-C3D3-44EF-B749-8CF54304D3F9}" destId="{2B92462B-8472-498E-B4FA-EB19E3F3A7A3}" srcOrd="0" destOrd="0" presId="urn:microsoft.com/office/officeart/2005/8/layout/hierarchy1"/>
    <dgm:cxn modelId="{75480291-B1B5-9F4E-9EF0-5209FADF1326}" type="presParOf" srcId="{E8A93E0D-C3D3-44EF-B749-8CF54304D3F9}" destId="{9798E71F-D187-4EDE-9D1D-BA81751D666C}" srcOrd="1" destOrd="0" presId="urn:microsoft.com/office/officeart/2005/8/layout/hierarchy1"/>
    <dgm:cxn modelId="{97AD5984-10C6-054E-8930-33222B1F847B}" type="presParOf" srcId="{9798E71F-D187-4EDE-9D1D-BA81751D666C}" destId="{94465077-5E91-4D48-AD97-632DB1C82A6C}" srcOrd="0" destOrd="0" presId="urn:microsoft.com/office/officeart/2005/8/layout/hierarchy1"/>
    <dgm:cxn modelId="{0E9A4E6F-3BBD-DD4A-9DF4-4C7D1637F65C}" type="presParOf" srcId="{94465077-5E91-4D48-AD97-632DB1C82A6C}" destId="{79209F46-DEB9-41CF-9315-ED38A5D30CD8}" srcOrd="0" destOrd="0" presId="urn:microsoft.com/office/officeart/2005/8/layout/hierarchy1"/>
    <dgm:cxn modelId="{81DA1C22-5F78-2C4B-B1ED-A1535F3784BC}" type="presParOf" srcId="{94465077-5E91-4D48-AD97-632DB1C82A6C}" destId="{5D35842B-F2DA-4844-B811-1F3CD1ADC420}" srcOrd="1" destOrd="0" presId="urn:microsoft.com/office/officeart/2005/8/layout/hierarchy1"/>
    <dgm:cxn modelId="{980395D0-484A-9648-AA61-87131A36621C}" type="presParOf" srcId="{9798E71F-D187-4EDE-9D1D-BA81751D666C}" destId="{810D5B7A-9271-4FCF-A634-B0BD0576E674}" srcOrd="1" destOrd="0" presId="urn:microsoft.com/office/officeart/2005/8/layout/hierarchy1"/>
    <dgm:cxn modelId="{D8305768-C619-254E-BB46-CA918804D4CF}" type="presParOf" srcId="{810D5B7A-9271-4FCF-A634-B0BD0576E674}" destId="{2F4B65AA-A322-44E4-B86C-E5BCAF3A28CF}" srcOrd="0" destOrd="0" presId="urn:microsoft.com/office/officeart/2005/8/layout/hierarchy1"/>
    <dgm:cxn modelId="{B2D49780-3184-F14E-84B3-7A4C0C284235}" type="presParOf" srcId="{810D5B7A-9271-4FCF-A634-B0BD0576E674}" destId="{73B8682A-9706-4A69-8E82-ED86F7D79CBA}" srcOrd="1" destOrd="0" presId="urn:microsoft.com/office/officeart/2005/8/layout/hierarchy1"/>
    <dgm:cxn modelId="{7D606166-55F3-CC40-BAE8-79D179E116C6}" type="presParOf" srcId="{73B8682A-9706-4A69-8E82-ED86F7D79CBA}" destId="{C2C4A7F7-0E2A-4C3A-A267-BFE678C2C08C}" srcOrd="0" destOrd="0" presId="urn:microsoft.com/office/officeart/2005/8/layout/hierarchy1"/>
    <dgm:cxn modelId="{B68F3B7B-FFC7-164C-B091-FB9ADA0E70E7}" type="presParOf" srcId="{C2C4A7F7-0E2A-4C3A-A267-BFE678C2C08C}" destId="{4E0043B0-1B3E-4A09-819A-3AD65B7EEC16}" srcOrd="0" destOrd="0" presId="urn:microsoft.com/office/officeart/2005/8/layout/hierarchy1"/>
    <dgm:cxn modelId="{5C898BE8-724B-AB47-A452-B807870F2C0B}" type="presParOf" srcId="{C2C4A7F7-0E2A-4C3A-A267-BFE678C2C08C}" destId="{A3F6914A-C419-43D2-990B-00BDAA58A8B6}" srcOrd="1" destOrd="0" presId="urn:microsoft.com/office/officeart/2005/8/layout/hierarchy1"/>
    <dgm:cxn modelId="{A419605D-D0ED-4C4B-B243-79012926DD7D}" type="presParOf" srcId="{73B8682A-9706-4A69-8E82-ED86F7D79CBA}" destId="{5C8EAC46-4D0B-40F2-9D91-F50E520ECDB4}" srcOrd="1" destOrd="0" presId="urn:microsoft.com/office/officeart/2005/8/layout/hierarchy1"/>
    <dgm:cxn modelId="{4E8B18F7-B1E1-AB43-A2D1-E942C66D4A06}" type="presParOf" srcId="{5C8EAC46-4D0B-40F2-9D91-F50E520ECDB4}" destId="{5D5292D2-B228-4B00-836E-48A24D47841E}" srcOrd="0" destOrd="0" presId="urn:microsoft.com/office/officeart/2005/8/layout/hierarchy1"/>
    <dgm:cxn modelId="{02A42878-B4F0-9F46-A68A-DEC26CC98A47}" type="presParOf" srcId="{5C8EAC46-4D0B-40F2-9D91-F50E520ECDB4}" destId="{E26D51D4-7E93-4B71-A630-9BF532B08E2D}" srcOrd="1" destOrd="0" presId="urn:microsoft.com/office/officeart/2005/8/layout/hierarchy1"/>
    <dgm:cxn modelId="{A3F53505-5A3A-2D4A-8306-4513E059E10E}" type="presParOf" srcId="{E26D51D4-7E93-4B71-A630-9BF532B08E2D}" destId="{2AF4C013-EB1D-4DE5-9D3F-E0BF1A3DB8F2}" srcOrd="0" destOrd="0" presId="urn:microsoft.com/office/officeart/2005/8/layout/hierarchy1"/>
    <dgm:cxn modelId="{BE653A9E-60CA-8C41-AD22-4F70261F5DA2}" type="presParOf" srcId="{2AF4C013-EB1D-4DE5-9D3F-E0BF1A3DB8F2}" destId="{F3588C99-A3B6-47F2-AA67-0DA2013EC0C7}" srcOrd="0" destOrd="0" presId="urn:microsoft.com/office/officeart/2005/8/layout/hierarchy1"/>
    <dgm:cxn modelId="{EF6F67B5-522B-C349-8900-BCD5A6C44A3E}" type="presParOf" srcId="{2AF4C013-EB1D-4DE5-9D3F-E0BF1A3DB8F2}" destId="{7CFEE79C-357E-4433-9460-F155F89AAF1F}" srcOrd="1" destOrd="0" presId="urn:microsoft.com/office/officeart/2005/8/layout/hierarchy1"/>
    <dgm:cxn modelId="{B83E1857-7F8C-CC48-8B84-32BC45C43984}" type="presParOf" srcId="{E26D51D4-7E93-4B71-A630-9BF532B08E2D}" destId="{0D45BAA6-A76B-4834-9D35-8B6FBEFA39FC}" srcOrd="1" destOrd="0" presId="urn:microsoft.com/office/officeart/2005/8/layout/hierarchy1"/>
    <dgm:cxn modelId="{358CF06C-992B-8D46-88B4-619A7BA89E9A}" type="presParOf" srcId="{5C8EAC46-4D0B-40F2-9D91-F50E520ECDB4}" destId="{421083DD-DEEC-4D1B-BF77-5DB4F31DA944}" srcOrd="2" destOrd="0" presId="urn:microsoft.com/office/officeart/2005/8/layout/hierarchy1"/>
    <dgm:cxn modelId="{78458E47-44E1-2C48-A856-513FD7C138BC}" type="presParOf" srcId="{5C8EAC46-4D0B-40F2-9D91-F50E520ECDB4}" destId="{BE1CF548-614A-416B-9E5E-2C2AA9B71F1C}" srcOrd="3" destOrd="0" presId="urn:microsoft.com/office/officeart/2005/8/layout/hierarchy1"/>
    <dgm:cxn modelId="{49A271C7-9B9C-2F46-A747-AA7DDCB49E9B}" type="presParOf" srcId="{BE1CF548-614A-416B-9E5E-2C2AA9B71F1C}" destId="{A7B4E884-793F-405A-B09F-035AEB504FEB}" srcOrd="0" destOrd="0" presId="urn:microsoft.com/office/officeart/2005/8/layout/hierarchy1"/>
    <dgm:cxn modelId="{40B348C9-F837-774E-8092-405471167C51}" type="presParOf" srcId="{A7B4E884-793F-405A-B09F-035AEB504FEB}" destId="{902F6ECA-D00F-4823-B2A9-A1EB2BB50350}" srcOrd="0" destOrd="0" presId="urn:microsoft.com/office/officeart/2005/8/layout/hierarchy1"/>
    <dgm:cxn modelId="{6F7CEA51-8451-0248-B2EF-900DDCF9CB55}" type="presParOf" srcId="{A7B4E884-793F-405A-B09F-035AEB504FEB}" destId="{AC7DD3AA-93A0-4BD0-965F-CE09096D0AC2}" srcOrd="1" destOrd="0" presId="urn:microsoft.com/office/officeart/2005/8/layout/hierarchy1"/>
    <dgm:cxn modelId="{125674B2-A84F-FF42-A336-9993BDC90645}" type="presParOf" srcId="{BE1CF548-614A-416B-9E5E-2C2AA9B71F1C}" destId="{DFCF2B67-0771-475E-A76B-4C0888C7EA39}" srcOrd="1" destOrd="0" presId="urn:microsoft.com/office/officeart/2005/8/layout/hierarchy1"/>
    <dgm:cxn modelId="{2BDF5D48-C1F7-814C-9069-3092280D6558}" type="presParOf" srcId="{810D5B7A-9271-4FCF-A634-B0BD0576E674}" destId="{F40A71DC-8D28-4CCF-A1C2-F97E365CB110}" srcOrd="2" destOrd="0" presId="urn:microsoft.com/office/officeart/2005/8/layout/hierarchy1"/>
    <dgm:cxn modelId="{E53C4BEA-640B-A742-943B-1F0B11F9C096}" type="presParOf" srcId="{810D5B7A-9271-4FCF-A634-B0BD0576E674}" destId="{6ECC0CFA-2945-4977-8414-5050785CB49C}" srcOrd="3" destOrd="0" presId="urn:microsoft.com/office/officeart/2005/8/layout/hierarchy1"/>
    <dgm:cxn modelId="{1A657BD3-7F9D-DF4C-97FB-19B321C2E6D9}" type="presParOf" srcId="{6ECC0CFA-2945-4977-8414-5050785CB49C}" destId="{39DF030F-1DBB-477F-BA81-2D6C811CD470}" srcOrd="0" destOrd="0" presId="urn:microsoft.com/office/officeart/2005/8/layout/hierarchy1"/>
    <dgm:cxn modelId="{03ADEF76-F4F8-664C-B462-2B9EAEF174EF}" type="presParOf" srcId="{39DF030F-1DBB-477F-BA81-2D6C811CD470}" destId="{FCFCB350-0DED-4A8B-A977-56751E32C170}" srcOrd="0" destOrd="0" presId="urn:microsoft.com/office/officeart/2005/8/layout/hierarchy1"/>
    <dgm:cxn modelId="{034275DD-0424-C14A-9E56-077C88DB07C2}" type="presParOf" srcId="{39DF030F-1DBB-477F-BA81-2D6C811CD470}" destId="{9BAF65D9-B48E-447B-95DB-D823D46920D7}" srcOrd="1" destOrd="0" presId="urn:microsoft.com/office/officeart/2005/8/layout/hierarchy1"/>
    <dgm:cxn modelId="{1248929A-C532-154B-9DD8-D0D883D935A4}" type="presParOf" srcId="{6ECC0CFA-2945-4977-8414-5050785CB49C}" destId="{7115D18D-B3B1-4FAF-8D79-6B449F93B97E}" srcOrd="1" destOrd="0" presId="urn:microsoft.com/office/officeart/2005/8/layout/hierarchy1"/>
    <dgm:cxn modelId="{B3AD3A1D-6C3E-6143-9F0F-FBF99B5C5941}" type="presParOf" srcId="{E8A93E0D-C3D3-44EF-B749-8CF54304D3F9}" destId="{FC1090C8-1609-4D24-B247-B153C98C1426}" srcOrd="2" destOrd="0" presId="urn:microsoft.com/office/officeart/2005/8/layout/hierarchy1"/>
    <dgm:cxn modelId="{9F3756FF-E0A3-9C4E-8255-9B4E840D9319}" type="presParOf" srcId="{E8A93E0D-C3D3-44EF-B749-8CF54304D3F9}" destId="{A347C515-8984-4973-91D6-2375A3887C70}" srcOrd="3" destOrd="0" presId="urn:microsoft.com/office/officeart/2005/8/layout/hierarchy1"/>
    <dgm:cxn modelId="{51FA1A17-51CD-594A-9267-2E702494D7BC}" type="presParOf" srcId="{A347C515-8984-4973-91D6-2375A3887C70}" destId="{04FBC8C5-A8AB-42E1-973C-DA6B13237CB0}" srcOrd="0" destOrd="0" presId="urn:microsoft.com/office/officeart/2005/8/layout/hierarchy1"/>
    <dgm:cxn modelId="{49903451-008B-FF43-9071-21FF66F98961}" type="presParOf" srcId="{04FBC8C5-A8AB-42E1-973C-DA6B13237CB0}" destId="{9D9EE113-02AD-47E0-A37D-C6436251D712}" srcOrd="0" destOrd="0" presId="urn:microsoft.com/office/officeart/2005/8/layout/hierarchy1"/>
    <dgm:cxn modelId="{7CD8869E-8B63-2A43-AC57-A33FAE9E4FF4}" type="presParOf" srcId="{04FBC8C5-A8AB-42E1-973C-DA6B13237CB0}" destId="{B822F20B-6FE0-4363-902D-0B2BC1E6254A}" srcOrd="1" destOrd="0" presId="urn:microsoft.com/office/officeart/2005/8/layout/hierarchy1"/>
    <dgm:cxn modelId="{EB401C5B-982B-404E-B104-B5E6D2270656}" type="presParOf" srcId="{A347C515-8984-4973-91D6-2375A3887C70}" destId="{63AAABD3-B94C-48C6-A6F6-6B9A1E96D86E}" srcOrd="1" destOrd="0" presId="urn:microsoft.com/office/officeart/2005/8/layout/hierarchy1"/>
    <dgm:cxn modelId="{C4E3DF11-35A9-664A-87E9-6AFD7DEC971C}" type="presParOf" srcId="{63AAABD3-B94C-48C6-A6F6-6B9A1E96D86E}" destId="{C2A243B8-496F-4EB0-BB32-3B995FA1D02A}" srcOrd="0" destOrd="0" presId="urn:microsoft.com/office/officeart/2005/8/layout/hierarchy1"/>
    <dgm:cxn modelId="{7F970B99-7F9F-9A4C-BB23-9D5C7DDF30AA}" type="presParOf" srcId="{63AAABD3-B94C-48C6-A6F6-6B9A1E96D86E}" destId="{F833AD21-3B75-47D8-8338-4E4A1E9A5433}" srcOrd="1" destOrd="0" presId="urn:microsoft.com/office/officeart/2005/8/layout/hierarchy1"/>
    <dgm:cxn modelId="{F9962C81-75A7-EF47-85AC-F76199FC063F}" type="presParOf" srcId="{F833AD21-3B75-47D8-8338-4E4A1E9A5433}" destId="{84ACEFBD-B82B-4314-B5C8-0E46F70C60D3}" srcOrd="0" destOrd="0" presId="urn:microsoft.com/office/officeart/2005/8/layout/hierarchy1"/>
    <dgm:cxn modelId="{52B95CFF-99C2-D844-A328-491DE5066D70}" type="presParOf" srcId="{84ACEFBD-B82B-4314-B5C8-0E46F70C60D3}" destId="{A8B327C9-1743-4817-A794-8A08EE04A212}" srcOrd="0" destOrd="0" presId="urn:microsoft.com/office/officeart/2005/8/layout/hierarchy1"/>
    <dgm:cxn modelId="{73747077-20D1-9343-A617-1A1D790B33F4}" type="presParOf" srcId="{84ACEFBD-B82B-4314-B5C8-0E46F70C60D3}" destId="{AA658F88-FE25-4F00-967B-C292CB24D283}" srcOrd="1" destOrd="0" presId="urn:microsoft.com/office/officeart/2005/8/layout/hierarchy1"/>
    <dgm:cxn modelId="{43FB8CBB-C870-6241-9374-D120FDC8ED9C}" type="presParOf" srcId="{F833AD21-3B75-47D8-8338-4E4A1E9A5433}" destId="{9A1BCDE5-45E9-4E63-80AD-F1421F25E2D0}" srcOrd="1" destOrd="0" presId="urn:microsoft.com/office/officeart/2005/8/layout/hierarchy1"/>
    <dgm:cxn modelId="{8B1CF900-81DC-6B4C-8B81-D79A2E4D20DF}" type="presParOf" srcId="{9A1BCDE5-45E9-4E63-80AD-F1421F25E2D0}" destId="{96D29EE1-A26C-4795-92F2-C3F79FBF5D42}" srcOrd="0" destOrd="0" presId="urn:microsoft.com/office/officeart/2005/8/layout/hierarchy1"/>
    <dgm:cxn modelId="{C8812F12-3DE5-E644-8DDD-078DB4BEFCE2}" type="presParOf" srcId="{9A1BCDE5-45E9-4E63-80AD-F1421F25E2D0}" destId="{E5F47B8C-14B6-4B71-A5D9-9DCFE9E32877}" srcOrd="1" destOrd="0" presId="urn:microsoft.com/office/officeart/2005/8/layout/hierarchy1"/>
    <dgm:cxn modelId="{616A130D-11BD-6E41-AC37-136CC9398EDF}" type="presParOf" srcId="{E5F47B8C-14B6-4B71-A5D9-9DCFE9E32877}" destId="{C3D7915E-1B43-4B78-96BD-BA1BA11132A9}" srcOrd="0" destOrd="0" presId="urn:microsoft.com/office/officeart/2005/8/layout/hierarchy1"/>
    <dgm:cxn modelId="{BC444A27-E460-6E45-9204-E9EAB6300F05}" type="presParOf" srcId="{C3D7915E-1B43-4B78-96BD-BA1BA11132A9}" destId="{33DF0D36-E7B7-4AF2-8633-18459EFA1893}" srcOrd="0" destOrd="0" presId="urn:microsoft.com/office/officeart/2005/8/layout/hierarchy1"/>
    <dgm:cxn modelId="{CE3BAE9D-7360-D840-B17F-6F25BB2CED19}" type="presParOf" srcId="{C3D7915E-1B43-4B78-96BD-BA1BA11132A9}" destId="{759FDBC9-9B30-475F-91E4-3E064384E5EB}" srcOrd="1" destOrd="0" presId="urn:microsoft.com/office/officeart/2005/8/layout/hierarchy1"/>
    <dgm:cxn modelId="{4113B723-A81A-5343-A20B-9A1F62F2B410}" type="presParOf" srcId="{E5F47B8C-14B6-4B71-A5D9-9DCFE9E32877}" destId="{9C4EF3B6-965E-4ADF-B914-E60B43BFCE18}" srcOrd="1" destOrd="0" presId="urn:microsoft.com/office/officeart/2005/8/layout/hierarchy1"/>
    <dgm:cxn modelId="{18A8E4C9-CF4D-8540-AF44-5A7DCA15ED9D}" type="presParOf" srcId="{63AAABD3-B94C-48C6-A6F6-6B9A1E96D86E}" destId="{E03078E6-3776-4DEF-8098-2B34E70B0671}" srcOrd="2" destOrd="0" presId="urn:microsoft.com/office/officeart/2005/8/layout/hierarchy1"/>
    <dgm:cxn modelId="{7326B107-B8FA-624E-87F7-9B3380EA534E}" type="presParOf" srcId="{63AAABD3-B94C-48C6-A6F6-6B9A1E96D86E}" destId="{D32BFF1E-6DBD-4928-803D-E2A6BE8A2CB1}" srcOrd="3" destOrd="0" presId="urn:microsoft.com/office/officeart/2005/8/layout/hierarchy1"/>
    <dgm:cxn modelId="{93E03792-F076-5F44-9A08-9E03010A6965}" type="presParOf" srcId="{D32BFF1E-6DBD-4928-803D-E2A6BE8A2CB1}" destId="{FD7D0041-64ED-441F-A127-A3ADB442FB5C}" srcOrd="0" destOrd="0" presId="urn:microsoft.com/office/officeart/2005/8/layout/hierarchy1"/>
    <dgm:cxn modelId="{8772D56E-769A-9448-9E26-AB1A43DF14A3}" type="presParOf" srcId="{FD7D0041-64ED-441F-A127-A3ADB442FB5C}" destId="{E48370D8-2620-4007-A8CF-28BF60675D5F}" srcOrd="0" destOrd="0" presId="urn:microsoft.com/office/officeart/2005/8/layout/hierarchy1"/>
    <dgm:cxn modelId="{D6416375-3A5E-CE4F-A591-042535E8537A}" type="presParOf" srcId="{FD7D0041-64ED-441F-A127-A3ADB442FB5C}" destId="{EC933CBD-7566-4A68-A55B-667EB49B72B8}" srcOrd="1" destOrd="0" presId="urn:microsoft.com/office/officeart/2005/8/layout/hierarchy1"/>
    <dgm:cxn modelId="{7345FCD3-0F10-1042-98FE-CB09ABA7745C}" type="presParOf" srcId="{D32BFF1E-6DBD-4928-803D-E2A6BE8A2CB1}" destId="{D7B91A44-42C3-4123-B5AD-6E96FB5A58E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772E21-90EF-49F4-B3CC-9B0EF5BC22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1667C82-05CB-4E89-A05B-94EE12ECBC50}">
      <dgm:prSet phldrT="[Text]" phldr="1"/>
      <dgm:spPr/>
      <dgm:t>
        <a:bodyPr/>
        <a:lstStyle/>
        <a:p>
          <a:endParaRPr lang="en-US" dirty="0"/>
        </a:p>
      </dgm:t>
    </dgm:pt>
    <dgm:pt modelId="{FACBD697-42A0-48A4-B74C-1008958C049F}" type="parTrans" cxnId="{CAF57350-F3A6-4216-86E3-C155F9208D96}">
      <dgm:prSet/>
      <dgm:spPr/>
      <dgm:t>
        <a:bodyPr/>
        <a:lstStyle/>
        <a:p>
          <a:endParaRPr lang="en-US"/>
        </a:p>
      </dgm:t>
    </dgm:pt>
    <dgm:pt modelId="{DA173244-2C41-437E-8107-6B1668650CC9}" type="sibTrans" cxnId="{CAF57350-F3A6-4216-86E3-C155F9208D96}">
      <dgm:prSet/>
      <dgm:spPr/>
      <dgm:t>
        <a:bodyPr/>
        <a:lstStyle/>
        <a:p>
          <a:endParaRPr lang="en-US"/>
        </a:p>
      </dgm:t>
    </dgm:pt>
    <dgm:pt modelId="{E7912863-4BC0-4D89-A2F2-71CA08FB3F21}">
      <dgm:prSet phldrT="[Text]" phldr="1"/>
      <dgm:spPr/>
      <dgm:t>
        <a:bodyPr/>
        <a:lstStyle/>
        <a:p>
          <a:endParaRPr lang="en-US" dirty="0"/>
        </a:p>
      </dgm:t>
    </dgm:pt>
    <dgm:pt modelId="{D3E68498-8139-46B2-A27F-F36C1684D4EE}" type="parTrans" cxnId="{B5952C6E-A579-4F5C-8369-20CCEEA89BC5}">
      <dgm:prSet/>
      <dgm:spPr/>
      <dgm:t>
        <a:bodyPr/>
        <a:lstStyle/>
        <a:p>
          <a:endParaRPr lang="en-US"/>
        </a:p>
      </dgm:t>
    </dgm:pt>
    <dgm:pt modelId="{4D7F9821-4F05-424A-A162-109287961CB9}" type="sibTrans" cxnId="{B5952C6E-A579-4F5C-8369-20CCEEA89BC5}">
      <dgm:prSet/>
      <dgm:spPr/>
      <dgm:t>
        <a:bodyPr/>
        <a:lstStyle/>
        <a:p>
          <a:endParaRPr lang="en-US"/>
        </a:p>
      </dgm:t>
    </dgm:pt>
    <dgm:pt modelId="{BA1B8833-36ED-4F85-800A-BC083864ECE1}">
      <dgm:prSet phldrT="[Text]" phldr="1"/>
      <dgm:spPr/>
      <dgm:t>
        <a:bodyPr/>
        <a:lstStyle/>
        <a:p>
          <a:endParaRPr lang="en-US" dirty="0"/>
        </a:p>
      </dgm:t>
    </dgm:pt>
    <dgm:pt modelId="{BCEA22AD-E642-4B29-AC69-2B4362FAE283}" type="parTrans" cxnId="{8818E223-428E-410B-9C98-092A794AF192}">
      <dgm:prSet/>
      <dgm:spPr/>
      <dgm:t>
        <a:bodyPr/>
        <a:lstStyle/>
        <a:p>
          <a:endParaRPr lang="en-US"/>
        </a:p>
      </dgm:t>
    </dgm:pt>
    <dgm:pt modelId="{E25E4AA9-46ED-4D0B-9717-68AD089461F5}" type="sibTrans" cxnId="{8818E223-428E-410B-9C98-092A794AF192}">
      <dgm:prSet/>
      <dgm:spPr/>
      <dgm:t>
        <a:bodyPr/>
        <a:lstStyle/>
        <a:p>
          <a:endParaRPr lang="en-US"/>
        </a:p>
      </dgm:t>
    </dgm:pt>
    <dgm:pt modelId="{9BFA0AA3-5419-4452-9B66-E5D26317ADEB}">
      <dgm:prSet phldrT="[Text]" phldr="1"/>
      <dgm:spPr/>
      <dgm:t>
        <a:bodyPr/>
        <a:lstStyle/>
        <a:p>
          <a:endParaRPr lang="en-US" dirty="0"/>
        </a:p>
      </dgm:t>
    </dgm:pt>
    <dgm:pt modelId="{24964C0C-EFC8-4306-BE2C-2297DE629F11}" type="parTrans" cxnId="{47E9CE06-295E-47D4-B8FD-737B30C4B285}">
      <dgm:prSet/>
      <dgm:spPr/>
      <dgm:t>
        <a:bodyPr/>
        <a:lstStyle/>
        <a:p>
          <a:endParaRPr lang="en-US"/>
        </a:p>
      </dgm:t>
    </dgm:pt>
    <dgm:pt modelId="{761904AD-48CD-424E-8C4F-327B73EA919E}" type="sibTrans" cxnId="{47E9CE06-295E-47D4-B8FD-737B30C4B285}">
      <dgm:prSet/>
      <dgm:spPr/>
      <dgm:t>
        <a:bodyPr/>
        <a:lstStyle/>
        <a:p>
          <a:endParaRPr lang="en-US"/>
        </a:p>
      </dgm:t>
    </dgm:pt>
    <dgm:pt modelId="{4BBC1514-4055-4A35-8C3E-6130F038D536}">
      <dgm:prSet phldrT="[Text]" phldr="1"/>
      <dgm:spPr/>
      <dgm:t>
        <a:bodyPr/>
        <a:lstStyle/>
        <a:p>
          <a:endParaRPr lang="en-US" dirty="0"/>
        </a:p>
      </dgm:t>
    </dgm:pt>
    <dgm:pt modelId="{F17D8EFB-7522-4D7F-BB32-17B31DE09F9C}" type="parTrans" cxnId="{79117DB3-9201-4AC5-91A5-D6C751D68830}">
      <dgm:prSet/>
      <dgm:spPr/>
      <dgm:t>
        <a:bodyPr/>
        <a:lstStyle/>
        <a:p>
          <a:endParaRPr lang="en-US"/>
        </a:p>
      </dgm:t>
    </dgm:pt>
    <dgm:pt modelId="{F93C4CD3-DEB8-4032-A091-17395E45ABCE}" type="sibTrans" cxnId="{79117DB3-9201-4AC5-91A5-D6C751D68830}">
      <dgm:prSet/>
      <dgm:spPr/>
      <dgm:t>
        <a:bodyPr/>
        <a:lstStyle/>
        <a:p>
          <a:endParaRPr lang="en-US"/>
        </a:p>
      </dgm:t>
    </dgm:pt>
    <dgm:pt modelId="{25692EAA-C6E9-4DEB-BF7D-94A3662113DB}">
      <dgm:prSet phldrT="[Text]" phldr="1"/>
      <dgm:spPr/>
      <dgm:t>
        <a:bodyPr/>
        <a:lstStyle/>
        <a:p>
          <a:endParaRPr lang="en-US" dirty="0"/>
        </a:p>
      </dgm:t>
    </dgm:pt>
    <dgm:pt modelId="{B7916F02-D32F-4A4F-B06E-4AD1AADE78C9}" type="parTrans" cxnId="{D908D190-41AD-402F-B225-49A9A0321B93}">
      <dgm:prSet/>
      <dgm:spPr/>
      <dgm:t>
        <a:bodyPr/>
        <a:lstStyle/>
        <a:p>
          <a:endParaRPr lang="en-US"/>
        </a:p>
      </dgm:t>
    </dgm:pt>
    <dgm:pt modelId="{A63398AE-3F08-46DA-BB8B-AE6B7F14EBBF}" type="sibTrans" cxnId="{D908D190-41AD-402F-B225-49A9A0321B93}">
      <dgm:prSet/>
      <dgm:spPr/>
      <dgm:t>
        <a:bodyPr/>
        <a:lstStyle/>
        <a:p>
          <a:endParaRPr lang="en-US"/>
        </a:p>
      </dgm:t>
    </dgm:pt>
    <dgm:pt modelId="{9D5CD48D-9A5D-4354-983D-3A487421B676}">
      <dgm:prSet phldrT="[Text]" phldr="1"/>
      <dgm:spPr/>
      <dgm:t>
        <a:bodyPr/>
        <a:lstStyle/>
        <a:p>
          <a:endParaRPr lang="en-US" dirty="0"/>
        </a:p>
      </dgm:t>
    </dgm:pt>
    <dgm:pt modelId="{3FF24E63-AC21-4F8B-B931-4DBCCEC539E7}" type="parTrans" cxnId="{49E48A1C-0F81-4626-BD85-28E1A13BF061}">
      <dgm:prSet/>
      <dgm:spPr/>
      <dgm:t>
        <a:bodyPr/>
        <a:lstStyle/>
        <a:p>
          <a:endParaRPr lang="en-US"/>
        </a:p>
      </dgm:t>
    </dgm:pt>
    <dgm:pt modelId="{C26BF9BC-836A-4923-829C-83F2E2A30F4F}" type="sibTrans" cxnId="{49E48A1C-0F81-4626-BD85-28E1A13BF061}">
      <dgm:prSet/>
      <dgm:spPr/>
      <dgm:t>
        <a:bodyPr/>
        <a:lstStyle/>
        <a:p>
          <a:endParaRPr lang="en-US"/>
        </a:p>
      </dgm:t>
    </dgm:pt>
    <dgm:pt modelId="{BAECECC9-8A6C-466B-9B13-239EB7F736A4}">
      <dgm:prSet phldrT="[Text]" phldr="1"/>
      <dgm:spPr/>
      <dgm:t>
        <a:bodyPr/>
        <a:lstStyle/>
        <a:p>
          <a:endParaRPr lang="en-US" dirty="0"/>
        </a:p>
      </dgm:t>
    </dgm:pt>
    <dgm:pt modelId="{2F976BBE-8320-4E0E-A5AA-43DCD15E7EBA}" type="parTrans" cxnId="{F94B6028-F2F9-49CC-9916-BDCFCA135386}">
      <dgm:prSet/>
      <dgm:spPr/>
      <dgm:t>
        <a:bodyPr/>
        <a:lstStyle/>
        <a:p>
          <a:endParaRPr lang="en-US"/>
        </a:p>
      </dgm:t>
    </dgm:pt>
    <dgm:pt modelId="{16CE4872-2C2E-4114-9EC9-2171F5FF7275}" type="sibTrans" cxnId="{F94B6028-F2F9-49CC-9916-BDCFCA135386}">
      <dgm:prSet/>
      <dgm:spPr/>
      <dgm:t>
        <a:bodyPr/>
        <a:lstStyle/>
        <a:p>
          <a:endParaRPr lang="en-US"/>
        </a:p>
      </dgm:t>
    </dgm:pt>
    <dgm:pt modelId="{E3A74C75-C084-450E-BA99-B345E531A89C}">
      <dgm:prSet phldrT="[Text]" phldr="1"/>
      <dgm:spPr/>
      <dgm:t>
        <a:bodyPr/>
        <a:lstStyle/>
        <a:p>
          <a:endParaRPr lang="en-US" dirty="0"/>
        </a:p>
      </dgm:t>
    </dgm:pt>
    <dgm:pt modelId="{8C72DC4E-40D6-4F35-8435-C84FD0E4C8F9}" type="parTrans" cxnId="{54E0300C-150C-4BC3-A4D0-0FDA981176AC}">
      <dgm:prSet/>
      <dgm:spPr/>
      <dgm:t>
        <a:bodyPr/>
        <a:lstStyle/>
        <a:p>
          <a:endParaRPr lang="en-US"/>
        </a:p>
      </dgm:t>
    </dgm:pt>
    <dgm:pt modelId="{0D16D1DC-3613-4133-B62C-43F163A09341}" type="sibTrans" cxnId="{54E0300C-150C-4BC3-A4D0-0FDA981176AC}">
      <dgm:prSet/>
      <dgm:spPr/>
      <dgm:t>
        <a:bodyPr/>
        <a:lstStyle/>
        <a:p>
          <a:endParaRPr lang="en-US"/>
        </a:p>
      </dgm:t>
    </dgm:pt>
    <dgm:pt modelId="{BEEF248D-AE96-4BD9-BD5D-C09D2D2D3722}" type="pres">
      <dgm:prSet presAssocID="{75772E21-90EF-49F4-B3CC-9B0EF5BC22A7}" presName="hierChild1" presStyleCnt="0">
        <dgm:presLayoutVars>
          <dgm:chPref val="1"/>
          <dgm:dir/>
          <dgm:animOne val="branch"/>
          <dgm:animLvl val="lvl"/>
          <dgm:resizeHandles/>
        </dgm:presLayoutVars>
      </dgm:prSet>
      <dgm:spPr/>
      <dgm:t>
        <a:bodyPr/>
        <a:lstStyle/>
        <a:p>
          <a:endParaRPr lang="en-US"/>
        </a:p>
      </dgm:t>
    </dgm:pt>
    <dgm:pt modelId="{57006E34-E26E-445F-9E5B-328AC120E6DE}" type="pres">
      <dgm:prSet presAssocID="{71667C82-05CB-4E89-A05B-94EE12ECBC50}" presName="hierRoot1" presStyleCnt="0"/>
      <dgm:spPr/>
    </dgm:pt>
    <dgm:pt modelId="{76DED1F3-A173-4AD7-B017-A9391A15D460}" type="pres">
      <dgm:prSet presAssocID="{71667C82-05CB-4E89-A05B-94EE12ECBC50}" presName="composite" presStyleCnt="0"/>
      <dgm:spPr/>
    </dgm:pt>
    <dgm:pt modelId="{2E3F1EE3-B9E7-4EDA-AB97-7DA1C25E141C}" type="pres">
      <dgm:prSet presAssocID="{71667C82-05CB-4E89-A05B-94EE12ECBC50}" presName="background" presStyleLbl="node0" presStyleIdx="0" presStyleCnt="1"/>
      <dgm:spPr/>
    </dgm:pt>
    <dgm:pt modelId="{954AF350-CF7C-4D77-BBC9-65D102467067}" type="pres">
      <dgm:prSet presAssocID="{71667C82-05CB-4E89-A05B-94EE12ECBC50}" presName="text" presStyleLbl="fgAcc0" presStyleIdx="0" presStyleCnt="1" custScaleX="123981" custScaleY="164970">
        <dgm:presLayoutVars>
          <dgm:chPref val="3"/>
        </dgm:presLayoutVars>
      </dgm:prSet>
      <dgm:spPr/>
      <dgm:t>
        <a:bodyPr/>
        <a:lstStyle/>
        <a:p>
          <a:endParaRPr lang="en-US"/>
        </a:p>
      </dgm:t>
    </dgm:pt>
    <dgm:pt modelId="{AFA2AC34-A81A-48C7-8E1E-4CAC84B1F45C}" type="pres">
      <dgm:prSet presAssocID="{71667C82-05CB-4E89-A05B-94EE12ECBC50}" presName="hierChild2" presStyleCnt="0"/>
      <dgm:spPr/>
    </dgm:pt>
    <dgm:pt modelId="{2B66C5E7-5232-4B04-BC9E-68B1DE1F706D}" type="pres">
      <dgm:prSet presAssocID="{D3E68498-8139-46B2-A27F-F36C1684D4EE}" presName="Name10" presStyleLbl="parChTrans1D2" presStyleIdx="0" presStyleCnt="2"/>
      <dgm:spPr/>
      <dgm:t>
        <a:bodyPr/>
        <a:lstStyle/>
        <a:p>
          <a:endParaRPr lang="en-US"/>
        </a:p>
      </dgm:t>
    </dgm:pt>
    <dgm:pt modelId="{0E54E877-B8C0-45DD-98E1-E37748120B08}" type="pres">
      <dgm:prSet presAssocID="{E7912863-4BC0-4D89-A2F2-71CA08FB3F21}" presName="hierRoot2" presStyleCnt="0"/>
      <dgm:spPr/>
    </dgm:pt>
    <dgm:pt modelId="{0FD7274E-77F0-45C9-9F77-8F4ADD4810CE}" type="pres">
      <dgm:prSet presAssocID="{E7912863-4BC0-4D89-A2F2-71CA08FB3F21}" presName="composite2" presStyleCnt="0"/>
      <dgm:spPr/>
    </dgm:pt>
    <dgm:pt modelId="{6FB321E4-B51C-4D24-8D05-7FDFED05B904}" type="pres">
      <dgm:prSet presAssocID="{E7912863-4BC0-4D89-A2F2-71CA08FB3F21}" presName="background2" presStyleLbl="node2" presStyleIdx="0" presStyleCnt="2"/>
      <dgm:spPr/>
    </dgm:pt>
    <dgm:pt modelId="{6AB0CF97-63DA-40D8-9260-E2E65695F8A8}" type="pres">
      <dgm:prSet presAssocID="{E7912863-4BC0-4D89-A2F2-71CA08FB3F21}" presName="text2" presStyleLbl="fgAcc2" presStyleIdx="0" presStyleCnt="2" custScaleX="127628" custScaleY="172177">
        <dgm:presLayoutVars>
          <dgm:chPref val="3"/>
        </dgm:presLayoutVars>
      </dgm:prSet>
      <dgm:spPr/>
      <dgm:t>
        <a:bodyPr/>
        <a:lstStyle/>
        <a:p>
          <a:endParaRPr lang="en-US"/>
        </a:p>
      </dgm:t>
    </dgm:pt>
    <dgm:pt modelId="{E9BB0F42-273C-40A6-8F76-A5B9AE1E19B3}" type="pres">
      <dgm:prSet presAssocID="{E7912863-4BC0-4D89-A2F2-71CA08FB3F21}" presName="hierChild3" presStyleCnt="0"/>
      <dgm:spPr/>
    </dgm:pt>
    <dgm:pt modelId="{7D9EB95F-CC26-4EC8-831B-DB8CAA74539F}" type="pres">
      <dgm:prSet presAssocID="{BCEA22AD-E642-4B29-AC69-2B4362FAE283}" presName="Name17" presStyleLbl="parChTrans1D3" presStyleIdx="0" presStyleCnt="6"/>
      <dgm:spPr/>
      <dgm:t>
        <a:bodyPr/>
        <a:lstStyle/>
        <a:p>
          <a:endParaRPr lang="en-US"/>
        </a:p>
      </dgm:t>
    </dgm:pt>
    <dgm:pt modelId="{35EF5C78-357D-425B-A32D-8F20F57C9419}" type="pres">
      <dgm:prSet presAssocID="{BA1B8833-36ED-4F85-800A-BC083864ECE1}" presName="hierRoot3" presStyleCnt="0"/>
      <dgm:spPr/>
    </dgm:pt>
    <dgm:pt modelId="{8EA103E4-2623-4DAC-8645-1F0FA0FE16EA}" type="pres">
      <dgm:prSet presAssocID="{BA1B8833-36ED-4F85-800A-BC083864ECE1}" presName="composite3" presStyleCnt="0"/>
      <dgm:spPr/>
    </dgm:pt>
    <dgm:pt modelId="{CEB3C1A2-A481-45C0-BF3E-6420C3F3CBEB}" type="pres">
      <dgm:prSet presAssocID="{BA1B8833-36ED-4F85-800A-BC083864ECE1}" presName="background3" presStyleLbl="node3" presStyleIdx="0" presStyleCnt="6"/>
      <dgm:spPr/>
    </dgm:pt>
    <dgm:pt modelId="{5673CF8F-F355-4750-97B5-E65CDF6FF401}" type="pres">
      <dgm:prSet presAssocID="{BA1B8833-36ED-4F85-800A-BC083864ECE1}" presName="text3" presStyleLbl="fgAcc3" presStyleIdx="0" presStyleCnt="6" custScaleX="120226" custScaleY="178703">
        <dgm:presLayoutVars>
          <dgm:chPref val="3"/>
        </dgm:presLayoutVars>
      </dgm:prSet>
      <dgm:spPr/>
      <dgm:t>
        <a:bodyPr/>
        <a:lstStyle/>
        <a:p>
          <a:endParaRPr lang="en-US"/>
        </a:p>
      </dgm:t>
    </dgm:pt>
    <dgm:pt modelId="{24A7F012-6B0A-4BA2-88E9-B3FCA248578C}" type="pres">
      <dgm:prSet presAssocID="{BA1B8833-36ED-4F85-800A-BC083864ECE1}" presName="hierChild4" presStyleCnt="0"/>
      <dgm:spPr/>
    </dgm:pt>
    <dgm:pt modelId="{2D000AEE-A953-4F63-8A95-B6F87CF0378F}" type="pres">
      <dgm:prSet presAssocID="{24964C0C-EFC8-4306-BE2C-2297DE629F11}" presName="Name17" presStyleLbl="parChTrans1D3" presStyleIdx="1" presStyleCnt="6"/>
      <dgm:spPr/>
      <dgm:t>
        <a:bodyPr/>
        <a:lstStyle/>
        <a:p>
          <a:endParaRPr lang="en-US"/>
        </a:p>
      </dgm:t>
    </dgm:pt>
    <dgm:pt modelId="{6C70C30A-46E8-48D8-96F4-31EEEBA8BBF8}" type="pres">
      <dgm:prSet presAssocID="{9BFA0AA3-5419-4452-9B66-E5D26317ADEB}" presName="hierRoot3" presStyleCnt="0"/>
      <dgm:spPr/>
    </dgm:pt>
    <dgm:pt modelId="{FDE0E480-06AA-4965-91C2-686C84B08924}" type="pres">
      <dgm:prSet presAssocID="{9BFA0AA3-5419-4452-9B66-E5D26317ADEB}" presName="composite3" presStyleCnt="0"/>
      <dgm:spPr/>
    </dgm:pt>
    <dgm:pt modelId="{3E5F76DC-C1B9-48A3-ABD0-80EDDF9D7AC1}" type="pres">
      <dgm:prSet presAssocID="{9BFA0AA3-5419-4452-9B66-E5D26317ADEB}" presName="background3" presStyleLbl="node3" presStyleIdx="1" presStyleCnt="6"/>
      <dgm:spPr/>
    </dgm:pt>
    <dgm:pt modelId="{C8DBAB26-7B48-40F8-8F95-7D8BE40DF0AD}" type="pres">
      <dgm:prSet presAssocID="{9BFA0AA3-5419-4452-9B66-E5D26317ADEB}" presName="text3" presStyleLbl="fgAcc3" presStyleIdx="1" presStyleCnt="6" custScaleX="122985" custScaleY="185192">
        <dgm:presLayoutVars>
          <dgm:chPref val="3"/>
        </dgm:presLayoutVars>
      </dgm:prSet>
      <dgm:spPr/>
      <dgm:t>
        <a:bodyPr/>
        <a:lstStyle/>
        <a:p>
          <a:endParaRPr lang="en-US"/>
        </a:p>
      </dgm:t>
    </dgm:pt>
    <dgm:pt modelId="{0DDEC82C-681B-4FB9-A84B-8D5239D525CF}" type="pres">
      <dgm:prSet presAssocID="{9BFA0AA3-5419-4452-9B66-E5D26317ADEB}" presName="hierChild4" presStyleCnt="0"/>
      <dgm:spPr/>
    </dgm:pt>
    <dgm:pt modelId="{C4BE5AB1-51AA-4EEC-928B-61913D059979}" type="pres">
      <dgm:prSet presAssocID="{B7916F02-D32F-4A4F-B06E-4AD1AADE78C9}" presName="Name17" presStyleLbl="parChTrans1D3" presStyleIdx="2" presStyleCnt="6"/>
      <dgm:spPr/>
      <dgm:t>
        <a:bodyPr/>
        <a:lstStyle/>
        <a:p>
          <a:endParaRPr lang="en-US"/>
        </a:p>
      </dgm:t>
    </dgm:pt>
    <dgm:pt modelId="{D61BBEEB-A845-462B-84F6-E4CADA1849E7}" type="pres">
      <dgm:prSet presAssocID="{25692EAA-C6E9-4DEB-BF7D-94A3662113DB}" presName="hierRoot3" presStyleCnt="0"/>
      <dgm:spPr/>
    </dgm:pt>
    <dgm:pt modelId="{00A609DB-287C-48BB-A16C-999CFEA72E09}" type="pres">
      <dgm:prSet presAssocID="{25692EAA-C6E9-4DEB-BF7D-94A3662113DB}" presName="composite3" presStyleCnt="0"/>
      <dgm:spPr/>
    </dgm:pt>
    <dgm:pt modelId="{EBFC0B16-ABC1-4B4D-B6EB-389B205E5CCA}" type="pres">
      <dgm:prSet presAssocID="{25692EAA-C6E9-4DEB-BF7D-94A3662113DB}" presName="background3" presStyleLbl="node3" presStyleIdx="2" presStyleCnt="6"/>
      <dgm:spPr/>
    </dgm:pt>
    <dgm:pt modelId="{EE48F3CA-13E7-4E09-8B87-978787C4F340}" type="pres">
      <dgm:prSet presAssocID="{25692EAA-C6E9-4DEB-BF7D-94A3662113DB}" presName="text3" presStyleLbl="fgAcc3" presStyleIdx="2" presStyleCnt="6" custScaleX="138939" custScaleY="185192">
        <dgm:presLayoutVars>
          <dgm:chPref val="3"/>
        </dgm:presLayoutVars>
      </dgm:prSet>
      <dgm:spPr/>
      <dgm:t>
        <a:bodyPr/>
        <a:lstStyle/>
        <a:p>
          <a:endParaRPr lang="en-US"/>
        </a:p>
      </dgm:t>
    </dgm:pt>
    <dgm:pt modelId="{3B2A93ED-B2DE-447E-9570-9112F17DCED2}" type="pres">
      <dgm:prSet presAssocID="{25692EAA-C6E9-4DEB-BF7D-94A3662113DB}" presName="hierChild4" presStyleCnt="0"/>
      <dgm:spPr/>
    </dgm:pt>
    <dgm:pt modelId="{20A8312F-F3E8-4E60-A57C-B75678399DF0}" type="pres">
      <dgm:prSet presAssocID="{3FF24E63-AC21-4F8B-B931-4DBCCEC539E7}" presName="Name17" presStyleLbl="parChTrans1D3" presStyleIdx="3" presStyleCnt="6"/>
      <dgm:spPr/>
      <dgm:t>
        <a:bodyPr/>
        <a:lstStyle/>
        <a:p>
          <a:endParaRPr lang="en-US"/>
        </a:p>
      </dgm:t>
    </dgm:pt>
    <dgm:pt modelId="{B5451E27-25B3-4306-B21D-BCC9D3D5D3CD}" type="pres">
      <dgm:prSet presAssocID="{9D5CD48D-9A5D-4354-983D-3A487421B676}" presName="hierRoot3" presStyleCnt="0"/>
      <dgm:spPr/>
    </dgm:pt>
    <dgm:pt modelId="{7D6CA0FC-3035-49AD-B705-62294CDBFB96}" type="pres">
      <dgm:prSet presAssocID="{9D5CD48D-9A5D-4354-983D-3A487421B676}" presName="composite3" presStyleCnt="0"/>
      <dgm:spPr/>
    </dgm:pt>
    <dgm:pt modelId="{8CD3CAE7-2619-45AA-9B5F-D75AA6EB1CE1}" type="pres">
      <dgm:prSet presAssocID="{9D5CD48D-9A5D-4354-983D-3A487421B676}" presName="background3" presStyleLbl="node3" presStyleIdx="3" presStyleCnt="6"/>
      <dgm:spPr/>
    </dgm:pt>
    <dgm:pt modelId="{10EA9CF8-FA34-4F77-875A-3280274FA52A}" type="pres">
      <dgm:prSet presAssocID="{9D5CD48D-9A5D-4354-983D-3A487421B676}" presName="text3" presStyleLbl="fgAcc3" presStyleIdx="3" presStyleCnt="6" custScaleX="122985" custScaleY="185192">
        <dgm:presLayoutVars>
          <dgm:chPref val="3"/>
        </dgm:presLayoutVars>
      </dgm:prSet>
      <dgm:spPr/>
      <dgm:t>
        <a:bodyPr/>
        <a:lstStyle/>
        <a:p>
          <a:endParaRPr lang="en-US"/>
        </a:p>
      </dgm:t>
    </dgm:pt>
    <dgm:pt modelId="{A9C13B9A-5448-4565-8FE7-2DD37A377861}" type="pres">
      <dgm:prSet presAssocID="{9D5CD48D-9A5D-4354-983D-3A487421B676}" presName="hierChild4" presStyleCnt="0"/>
      <dgm:spPr/>
    </dgm:pt>
    <dgm:pt modelId="{F12207E7-3C0E-4612-B9EC-653E3D885B03}" type="pres">
      <dgm:prSet presAssocID="{2F976BBE-8320-4E0E-A5AA-43DCD15E7EBA}" presName="Name17" presStyleLbl="parChTrans1D3" presStyleIdx="4" presStyleCnt="6"/>
      <dgm:spPr/>
      <dgm:t>
        <a:bodyPr/>
        <a:lstStyle/>
        <a:p>
          <a:endParaRPr lang="en-US"/>
        </a:p>
      </dgm:t>
    </dgm:pt>
    <dgm:pt modelId="{27F5DD1A-5563-433D-818E-07FD0E49732D}" type="pres">
      <dgm:prSet presAssocID="{BAECECC9-8A6C-466B-9B13-239EB7F736A4}" presName="hierRoot3" presStyleCnt="0"/>
      <dgm:spPr/>
    </dgm:pt>
    <dgm:pt modelId="{E3489CD3-51C9-41C7-8672-7D70BFD03959}" type="pres">
      <dgm:prSet presAssocID="{BAECECC9-8A6C-466B-9B13-239EB7F736A4}" presName="composite3" presStyleCnt="0"/>
      <dgm:spPr/>
    </dgm:pt>
    <dgm:pt modelId="{6A0100ED-EE29-485C-AFC6-69C57F6FDA48}" type="pres">
      <dgm:prSet presAssocID="{BAECECC9-8A6C-466B-9B13-239EB7F736A4}" presName="background3" presStyleLbl="node3" presStyleIdx="4" presStyleCnt="6"/>
      <dgm:spPr/>
    </dgm:pt>
    <dgm:pt modelId="{BA743BD7-522A-496A-B05E-4EEA4C08B609}" type="pres">
      <dgm:prSet presAssocID="{BAECECC9-8A6C-466B-9B13-239EB7F736A4}" presName="text3" presStyleLbl="fgAcc3" presStyleIdx="4" presStyleCnt="6" custScaleX="122985" custScaleY="185192">
        <dgm:presLayoutVars>
          <dgm:chPref val="3"/>
        </dgm:presLayoutVars>
      </dgm:prSet>
      <dgm:spPr/>
      <dgm:t>
        <a:bodyPr/>
        <a:lstStyle/>
        <a:p>
          <a:endParaRPr lang="en-US"/>
        </a:p>
      </dgm:t>
    </dgm:pt>
    <dgm:pt modelId="{FAC1F084-A2A5-4A68-B0ED-AF1D17A0D4F8}" type="pres">
      <dgm:prSet presAssocID="{BAECECC9-8A6C-466B-9B13-239EB7F736A4}" presName="hierChild4" presStyleCnt="0"/>
      <dgm:spPr/>
    </dgm:pt>
    <dgm:pt modelId="{8CFB56A2-AA4B-4204-A7BA-D6428578BF71}" type="pres">
      <dgm:prSet presAssocID="{8C72DC4E-40D6-4F35-8435-C84FD0E4C8F9}" presName="Name17" presStyleLbl="parChTrans1D3" presStyleIdx="5" presStyleCnt="6"/>
      <dgm:spPr/>
      <dgm:t>
        <a:bodyPr/>
        <a:lstStyle/>
        <a:p>
          <a:endParaRPr lang="en-US"/>
        </a:p>
      </dgm:t>
    </dgm:pt>
    <dgm:pt modelId="{A0528A99-FC0A-4D11-A5F3-0F83C05640EC}" type="pres">
      <dgm:prSet presAssocID="{E3A74C75-C084-450E-BA99-B345E531A89C}" presName="hierRoot3" presStyleCnt="0"/>
      <dgm:spPr/>
    </dgm:pt>
    <dgm:pt modelId="{13DB08C2-4E20-4554-851E-29287CF7C969}" type="pres">
      <dgm:prSet presAssocID="{E3A74C75-C084-450E-BA99-B345E531A89C}" presName="composite3" presStyleCnt="0"/>
      <dgm:spPr/>
    </dgm:pt>
    <dgm:pt modelId="{5CEB008D-8DC4-42A0-AAB0-21647F24CA73}" type="pres">
      <dgm:prSet presAssocID="{E3A74C75-C084-450E-BA99-B345E531A89C}" presName="background3" presStyleLbl="node3" presStyleIdx="5" presStyleCnt="6"/>
      <dgm:spPr/>
    </dgm:pt>
    <dgm:pt modelId="{874193F1-ED89-4EC3-A92D-C3CA0E0CEBF4}" type="pres">
      <dgm:prSet presAssocID="{E3A74C75-C084-450E-BA99-B345E531A89C}" presName="text3" presStyleLbl="fgAcc3" presStyleIdx="5" presStyleCnt="6" custScaleX="122985" custScaleY="185192">
        <dgm:presLayoutVars>
          <dgm:chPref val="3"/>
        </dgm:presLayoutVars>
      </dgm:prSet>
      <dgm:spPr/>
      <dgm:t>
        <a:bodyPr/>
        <a:lstStyle/>
        <a:p>
          <a:endParaRPr lang="en-US"/>
        </a:p>
      </dgm:t>
    </dgm:pt>
    <dgm:pt modelId="{03364C37-DEB9-41CC-8286-15A696B3A71D}" type="pres">
      <dgm:prSet presAssocID="{E3A74C75-C084-450E-BA99-B345E531A89C}" presName="hierChild4" presStyleCnt="0"/>
      <dgm:spPr/>
    </dgm:pt>
    <dgm:pt modelId="{34A6D475-C152-4B9A-B45F-0D76ACA30B24}" type="pres">
      <dgm:prSet presAssocID="{F17D8EFB-7522-4D7F-BB32-17B31DE09F9C}" presName="Name10" presStyleLbl="parChTrans1D2" presStyleIdx="1" presStyleCnt="2"/>
      <dgm:spPr/>
      <dgm:t>
        <a:bodyPr/>
        <a:lstStyle/>
        <a:p>
          <a:endParaRPr lang="en-US"/>
        </a:p>
      </dgm:t>
    </dgm:pt>
    <dgm:pt modelId="{B289B1CC-33DB-42B1-8111-6A1534E64F79}" type="pres">
      <dgm:prSet presAssocID="{4BBC1514-4055-4A35-8C3E-6130F038D536}" presName="hierRoot2" presStyleCnt="0"/>
      <dgm:spPr/>
    </dgm:pt>
    <dgm:pt modelId="{3F5EDC8C-0897-4791-9682-E0560432C413}" type="pres">
      <dgm:prSet presAssocID="{4BBC1514-4055-4A35-8C3E-6130F038D536}" presName="composite2" presStyleCnt="0"/>
      <dgm:spPr/>
    </dgm:pt>
    <dgm:pt modelId="{195ADBCC-8A9C-466C-A8ED-E648FF79274E}" type="pres">
      <dgm:prSet presAssocID="{4BBC1514-4055-4A35-8C3E-6130F038D536}" presName="background2" presStyleLbl="node2" presStyleIdx="1" presStyleCnt="2"/>
      <dgm:spPr/>
    </dgm:pt>
    <dgm:pt modelId="{00C4AE9B-E3B7-4D39-AD8E-0B0CCD12C630}" type="pres">
      <dgm:prSet presAssocID="{4BBC1514-4055-4A35-8C3E-6130F038D536}" presName="text2" presStyleLbl="fgAcc2" presStyleIdx="1" presStyleCnt="2" custScaleX="124857" custScaleY="179650">
        <dgm:presLayoutVars>
          <dgm:chPref val="3"/>
        </dgm:presLayoutVars>
      </dgm:prSet>
      <dgm:spPr/>
      <dgm:t>
        <a:bodyPr/>
        <a:lstStyle/>
        <a:p>
          <a:endParaRPr lang="en-US"/>
        </a:p>
      </dgm:t>
    </dgm:pt>
    <dgm:pt modelId="{1E5B70A5-9A13-4054-9A1F-5122B03BF953}" type="pres">
      <dgm:prSet presAssocID="{4BBC1514-4055-4A35-8C3E-6130F038D536}" presName="hierChild3" presStyleCnt="0"/>
      <dgm:spPr/>
    </dgm:pt>
  </dgm:ptLst>
  <dgm:cxnLst>
    <dgm:cxn modelId="{CAF57350-F3A6-4216-86E3-C155F9208D96}" srcId="{75772E21-90EF-49F4-B3CC-9B0EF5BC22A7}" destId="{71667C82-05CB-4E89-A05B-94EE12ECBC50}" srcOrd="0" destOrd="0" parTransId="{FACBD697-42A0-48A4-B74C-1008958C049F}" sibTransId="{DA173244-2C41-437E-8107-6B1668650CC9}"/>
    <dgm:cxn modelId="{4B3F5015-AC00-A34F-B5FC-7C0B87C4656E}" type="presOf" srcId="{25692EAA-C6E9-4DEB-BF7D-94A3662113DB}" destId="{EE48F3CA-13E7-4E09-8B87-978787C4F340}" srcOrd="0" destOrd="0" presId="urn:microsoft.com/office/officeart/2005/8/layout/hierarchy1"/>
    <dgm:cxn modelId="{F196695B-29AE-EF49-A588-9E04388DCF60}" type="presOf" srcId="{BA1B8833-36ED-4F85-800A-BC083864ECE1}" destId="{5673CF8F-F355-4750-97B5-E65CDF6FF401}" srcOrd="0" destOrd="0" presId="urn:microsoft.com/office/officeart/2005/8/layout/hierarchy1"/>
    <dgm:cxn modelId="{FC8B252C-7F00-8241-BD42-240BCD49A2B6}" type="presOf" srcId="{2F976BBE-8320-4E0E-A5AA-43DCD15E7EBA}" destId="{F12207E7-3C0E-4612-B9EC-653E3D885B03}" srcOrd="0" destOrd="0" presId="urn:microsoft.com/office/officeart/2005/8/layout/hierarchy1"/>
    <dgm:cxn modelId="{91AC6B62-A7E0-0041-B502-2F6FB2F2AA1F}" type="presOf" srcId="{24964C0C-EFC8-4306-BE2C-2297DE629F11}" destId="{2D000AEE-A953-4F63-8A95-B6F87CF0378F}" srcOrd="0" destOrd="0" presId="urn:microsoft.com/office/officeart/2005/8/layout/hierarchy1"/>
    <dgm:cxn modelId="{B5952C6E-A579-4F5C-8369-20CCEEA89BC5}" srcId="{71667C82-05CB-4E89-A05B-94EE12ECBC50}" destId="{E7912863-4BC0-4D89-A2F2-71CA08FB3F21}" srcOrd="0" destOrd="0" parTransId="{D3E68498-8139-46B2-A27F-F36C1684D4EE}" sibTransId="{4D7F9821-4F05-424A-A162-109287961CB9}"/>
    <dgm:cxn modelId="{25297B51-4228-F048-B50C-A38621B066A4}" type="presOf" srcId="{3FF24E63-AC21-4F8B-B931-4DBCCEC539E7}" destId="{20A8312F-F3E8-4E60-A57C-B75678399DF0}" srcOrd="0" destOrd="0" presId="urn:microsoft.com/office/officeart/2005/8/layout/hierarchy1"/>
    <dgm:cxn modelId="{4121D5C8-7D38-3945-B798-0B7E21EB865A}" type="presOf" srcId="{BCEA22AD-E642-4B29-AC69-2B4362FAE283}" destId="{7D9EB95F-CC26-4EC8-831B-DB8CAA74539F}" srcOrd="0" destOrd="0" presId="urn:microsoft.com/office/officeart/2005/8/layout/hierarchy1"/>
    <dgm:cxn modelId="{70663194-3033-C14B-8578-935EC343E172}" type="presOf" srcId="{9BFA0AA3-5419-4452-9B66-E5D26317ADEB}" destId="{C8DBAB26-7B48-40F8-8F95-7D8BE40DF0AD}" srcOrd="0" destOrd="0" presId="urn:microsoft.com/office/officeart/2005/8/layout/hierarchy1"/>
    <dgm:cxn modelId="{49E48A1C-0F81-4626-BD85-28E1A13BF061}" srcId="{E7912863-4BC0-4D89-A2F2-71CA08FB3F21}" destId="{9D5CD48D-9A5D-4354-983D-3A487421B676}" srcOrd="3" destOrd="0" parTransId="{3FF24E63-AC21-4F8B-B931-4DBCCEC539E7}" sibTransId="{C26BF9BC-836A-4923-829C-83F2E2A30F4F}"/>
    <dgm:cxn modelId="{E15BB67C-A2A6-D74E-BE8F-F95D2983EA9B}" type="presOf" srcId="{F17D8EFB-7522-4D7F-BB32-17B31DE09F9C}" destId="{34A6D475-C152-4B9A-B45F-0D76ACA30B24}" srcOrd="0" destOrd="0" presId="urn:microsoft.com/office/officeart/2005/8/layout/hierarchy1"/>
    <dgm:cxn modelId="{47E9CE06-295E-47D4-B8FD-737B30C4B285}" srcId="{E7912863-4BC0-4D89-A2F2-71CA08FB3F21}" destId="{9BFA0AA3-5419-4452-9B66-E5D26317ADEB}" srcOrd="1" destOrd="0" parTransId="{24964C0C-EFC8-4306-BE2C-2297DE629F11}" sibTransId="{761904AD-48CD-424E-8C4F-327B73EA919E}"/>
    <dgm:cxn modelId="{26DBDCCF-709F-D345-9706-8B0119411ED2}" type="presOf" srcId="{9D5CD48D-9A5D-4354-983D-3A487421B676}" destId="{10EA9CF8-FA34-4F77-875A-3280274FA52A}" srcOrd="0" destOrd="0" presId="urn:microsoft.com/office/officeart/2005/8/layout/hierarchy1"/>
    <dgm:cxn modelId="{54E0300C-150C-4BC3-A4D0-0FDA981176AC}" srcId="{E7912863-4BC0-4D89-A2F2-71CA08FB3F21}" destId="{E3A74C75-C084-450E-BA99-B345E531A89C}" srcOrd="5" destOrd="0" parTransId="{8C72DC4E-40D6-4F35-8435-C84FD0E4C8F9}" sibTransId="{0D16D1DC-3613-4133-B62C-43F163A09341}"/>
    <dgm:cxn modelId="{D908D190-41AD-402F-B225-49A9A0321B93}" srcId="{E7912863-4BC0-4D89-A2F2-71CA08FB3F21}" destId="{25692EAA-C6E9-4DEB-BF7D-94A3662113DB}" srcOrd="2" destOrd="0" parTransId="{B7916F02-D32F-4A4F-B06E-4AD1AADE78C9}" sibTransId="{A63398AE-3F08-46DA-BB8B-AE6B7F14EBBF}"/>
    <dgm:cxn modelId="{35A5E6F9-1F14-9943-B3C0-376784C12BFB}" type="presOf" srcId="{71667C82-05CB-4E89-A05B-94EE12ECBC50}" destId="{954AF350-CF7C-4D77-BBC9-65D102467067}" srcOrd="0" destOrd="0" presId="urn:microsoft.com/office/officeart/2005/8/layout/hierarchy1"/>
    <dgm:cxn modelId="{8818E223-428E-410B-9C98-092A794AF192}" srcId="{E7912863-4BC0-4D89-A2F2-71CA08FB3F21}" destId="{BA1B8833-36ED-4F85-800A-BC083864ECE1}" srcOrd="0" destOrd="0" parTransId="{BCEA22AD-E642-4B29-AC69-2B4362FAE283}" sibTransId="{E25E4AA9-46ED-4D0B-9717-68AD089461F5}"/>
    <dgm:cxn modelId="{2328C104-5287-0A44-AC44-DB9ABEBD12C8}" type="presOf" srcId="{75772E21-90EF-49F4-B3CC-9B0EF5BC22A7}" destId="{BEEF248D-AE96-4BD9-BD5D-C09D2D2D3722}" srcOrd="0" destOrd="0" presId="urn:microsoft.com/office/officeart/2005/8/layout/hierarchy1"/>
    <dgm:cxn modelId="{9D614057-985D-3B4A-BDF8-91D26AD7DEA0}" type="presOf" srcId="{E7912863-4BC0-4D89-A2F2-71CA08FB3F21}" destId="{6AB0CF97-63DA-40D8-9260-E2E65695F8A8}" srcOrd="0" destOrd="0" presId="urn:microsoft.com/office/officeart/2005/8/layout/hierarchy1"/>
    <dgm:cxn modelId="{5F3D6A94-C205-014F-A565-C11580C154C0}" type="presOf" srcId="{E3A74C75-C084-450E-BA99-B345E531A89C}" destId="{874193F1-ED89-4EC3-A92D-C3CA0E0CEBF4}" srcOrd="0" destOrd="0" presId="urn:microsoft.com/office/officeart/2005/8/layout/hierarchy1"/>
    <dgm:cxn modelId="{79117DB3-9201-4AC5-91A5-D6C751D68830}" srcId="{71667C82-05CB-4E89-A05B-94EE12ECBC50}" destId="{4BBC1514-4055-4A35-8C3E-6130F038D536}" srcOrd="1" destOrd="0" parTransId="{F17D8EFB-7522-4D7F-BB32-17B31DE09F9C}" sibTransId="{F93C4CD3-DEB8-4032-A091-17395E45ABCE}"/>
    <dgm:cxn modelId="{2DBA1B88-C679-8949-AE7B-14E3DB591E51}" type="presOf" srcId="{4BBC1514-4055-4A35-8C3E-6130F038D536}" destId="{00C4AE9B-E3B7-4D39-AD8E-0B0CCD12C630}" srcOrd="0" destOrd="0" presId="urn:microsoft.com/office/officeart/2005/8/layout/hierarchy1"/>
    <dgm:cxn modelId="{C0658755-3BF0-8C4A-9115-7DAC0D1E36C5}" type="presOf" srcId="{BAECECC9-8A6C-466B-9B13-239EB7F736A4}" destId="{BA743BD7-522A-496A-B05E-4EEA4C08B609}" srcOrd="0" destOrd="0" presId="urn:microsoft.com/office/officeart/2005/8/layout/hierarchy1"/>
    <dgm:cxn modelId="{F94B6028-F2F9-49CC-9916-BDCFCA135386}" srcId="{E7912863-4BC0-4D89-A2F2-71CA08FB3F21}" destId="{BAECECC9-8A6C-466B-9B13-239EB7F736A4}" srcOrd="4" destOrd="0" parTransId="{2F976BBE-8320-4E0E-A5AA-43DCD15E7EBA}" sibTransId="{16CE4872-2C2E-4114-9EC9-2171F5FF7275}"/>
    <dgm:cxn modelId="{B8B4C31A-0C33-1441-85A4-082C9E693FBA}" type="presOf" srcId="{B7916F02-D32F-4A4F-B06E-4AD1AADE78C9}" destId="{C4BE5AB1-51AA-4EEC-928B-61913D059979}" srcOrd="0" destOrd="0" presId="urn:microsoft.com/office/officeart/2005/8/layout/hierarchy1"/>
    <dgm:cxn modelId="{1DB3F273-65DD-944D-93DC-2422DBC565D2}" type="presOf" srcId="{D3E68498-8139-46B2-A27F-F36C1684D4EE}" destId="{2B66C5E7-5232-4B04-BC9E-68B1DE1F706D}" srcOrd="0" destOrd="0" presId="urn:microsoft.com/office/officeart/2005/8/layout/hierarchy1"/>
    <dgm:cxn modelId="{1404DD08-F151-314E-8656-843687AB9152}" type="presOf" srcId="{8C72DC4E-40D6-4F35-8435-C84FD0E4C8F9}" destId="{8CFB56A2-AA4B-4204-A7BA-D6428578BF71}" srcOrd="0" destOrd="0" presId="urn:microsoft.com/office/officeart/2005/8/layout/hierarchy1"/>
    <dgm:cxn modelId="{C2D0F5AE-90B7-0D4A-A112-194FF8EFC12F}" type="presParOf" srcId="{BEEF248D-AE96-4BD9-BD5D-C09D2D2D3722}" destId="{57006E34-E26E-445F-9E5B-328AC120E6DE}" srcOrd="0" destOrd="0" presId="urn:microsoft.com/office/officeart/2005/8/layout/hierarchy1"/>
    <dgm:cxn modelId="{1A253707-8B57-844F-8895-BDAA672F8551}" type="presParOf" srcId="{57006E34-E26E-445F-9E5B-328AC120E6DE}" destId="{76DED1F3-A173-4AD7-B017-A9391A15D460}" srcOrd="0" destOrd="0" presId="urn:microsoft.com/office/officeart/2005/8/layout/hierarchy1"/>
    <dgm:cxn modelId="{B83ABAED-7C51-2945-B3F2-0EC5241DF066}" type="presParOf" srcId="{76DED1F3-A173-4AD7-B017-A9391A15D460}" destId="{2E3F1EE3-B9E7-4EDA-AB97-7DA1C25E141C}" srcOrd="0" destOrd="0" presId="urn:microsoft.com/office/officeart/2005/8/layout/hierarchy1"/>
    <dgm:cxn modelId="{3DCFCFD6-4961-D741-8FDF-A59C79D43928}" type="presParOf" srcId="{76DED1F3-A173-4AD7-B017-A9391A15D460}" destId="{954AF350-CF7C-4D77-BBC9-65D102467067}" srcOrd="1" destOrd="0" presId="urn:microsoft.com/office/officeart/2005/8/layout/hierarchy1"/>
    <dgm:cxn modelId="{4AB8BFE7-B592-AA45-9FCD-A77687F2EB0E}" type="presParOf" srcId="{57006E34-E26E-445F-9E5B-328AC120E6DE}" destId="{AFA2AC34-A81A-48C7-8E1E-4CAC84B1F45C}" srcOrd="1" destOrd="0" presId="urn:microsoft.com/office/officeart/2005/8/layout/hierarchy1"/>
    <dgm:cxn modelId="{4D2991F3-6E75-F646-A09A-486381C0E2E2}" type="presParOf" srcId="{AFA2AC34-A81A-48C7-8E1E-4CAC84B1F45C}" destId="{2B66C5E7-5232-4B04-BC9E-68B1DE1F706D}" srcOrd="0" destOrd="0" presId="urn:microsoft.com/office/officeart/2005/8/layout/hierarchy1"/>
    <dgm:cxn modelId="{AA5C0FB3-FBAB-1C49-B392-25544E74E318}" type="presParOf" srcId="{AFA2AC34-A81A-48C7-8E1E-4CAC84B1F45C}" destId="{0E54E877-B8C0-45DD-98E1-E37748120B08}" srcOrd="1" destOrd="0" presId="urn:microsoft.com/office/officeart/2005/8/layout/hierarchy1"/>
    <dgm:cxn modelId="{A59300B4-78AD-3044-902E-8892BC37EA85}" type="presParOf" srcId="{0E54E877-B8C0-45DD-98E1-E37748120B08}" destId="{0FD7274E-77F0-45C9-9F77-8F4ADD4810CE}" srcOrd="0" destOrd="0" presId="urn:microsoft.com/office/officeart/2005/8/layout/hierarchy1"/>
    <dgm:cxn modelId="{578D9D7D-4E32-054B-A042-DD0EC52B82D1}" type="presParOf" srcId="{0FD7274E-77F0-45C9-9F77-8F4ADD4810CE}" destId="{6FB321E4-B51C-4D24-8D05-7FDFED05B904}" srcOrd="0" destOrd="0" presId="urn:microsoft.com/office/officeart/2005/8/layout/hierarchy1"/>
    <dgm:cxn modelId="{0B11209C-DFD8-6C42-A57A-10D560114417}" type="presParOf" srcId="{0FD7274E-77F0-45C9-9F77-8F4ADD4810CE}" destId="{6AB0CF97-63DA-40D8-9260-E2E65695F8A8}" srcOrd="1" destOrd="0" presId="urn:microsoft.com/office/officeart/2005/8/layout/hierarchy1"/>
    <dgm:cxn modelId="{6F71D6CB-9F5A-5545-982F-C20E06CF30A2}" type="presParOf" srcId="{0E54E877-B8C0-45DD-98E1-E37748120B08}" destId="{E9BB0F42-273C-40A6-8F76-A5B9AE1E19B3}" srcOrd="1" destOrd="0" presId="urn:microsoft.com/office/officeart/2005/8/layout/hierarchy1"/>
    <dgm:cxn modelId="{B5FF9B2F-6495-AB41-BED9-52C139F07281}" type="presParOf" srcId="{E9BB0F42-273C-40A6-8F76-A5B9AE1E19B3}" destId="{7D9EB95F-CC26-4EC8-831B-DB8CAA74539F}" srcOrd="0" destOrd="0" presId="urn:microsoft.com/office/officeart/2005/8/layout/hierarchy1"/>
    <dgm:cxn modelId="{814FD68C-DAEE-8C46-824F-5EE9ACD6271E}" type="presParOf" srcId="{E9BB0F42-273C-40A6-8F76-A5B9AE1E19B3}" destId="{35EF5C78-357D-425B-A32D-8F20F57C9419}" srcOrd="1" destOrd="0" presId="urn:microsoft.com/office/officeart/2005/8/layout/hierarchy1"/>
    <dgm:cxn modelId="{23462A35-AF88-AC42-884F-03CFDF8DA4B1}" type="presParOf" srcId="{35EF5C78-357D-425B-A32D-8F20F57C9419}" destId="{8EA103E4-2623-4DAC-8645-1F0FA0FE16EA}" srcOrd="0" destOrd="0" presId="urn:microsoft.com/office/officeart/2005/8/layout/hierarchy1"/>
    <dgm:cxn modelId="{E23051C6-0DFA-814F-A593-48EC83B35646}" type="presParOf" srcId="{8EA103E4-2623-4DAC-8645-1F0FA0FE16EA}" destId="{CEB3C1A2-A481-45C0-BF3E-6420C3F3CBEB}" srcOrd="0" destOrd="0" presId="urn:microsoft.com/office/officeart/2005/8/layout/hierarchy1"/>
    <dgm:cxn modelId="{E03CF9FF-4822-A947-A684-E2DD5048AE39}" type="presParOf" srcId="{8EA103E4-2623-4DAC-8645-1F0FA0FE16EA}" destId="{5673CF8F-F355-4750-97B5-E65CDF6FF401}" srcOrd="1" destOrd="0" presId="urn:microsoft.com/office/officeart/2005/8/layout/hierarchy1"/>
    <dgm:cxn modelId="{9FE35AE6-0033-9443-8ECB-647859853A84}" type="presParOf" srcId="{35EF5C78-357D-425B-A32D-8F20F57C9419}" destId="{24A7F012-6B0A-4BA2-88E9-B3FCA248578C}" srcOrd="1" destOrd="0" presId="urn:microsoft.com/office/officeart/2005/8/layout/hierarchy1"/>
    <dgm:cxn modelId="{1F53A306-5703-404B-AD54-83A417ECA3B7}" type="presParOf" srcId="{E9BB0F42-273C-40A6-8F76-A5B9AE1E19B3}" destId="{2D000AEE-A953-4F63-8A95-B6F87CF0378F}" srcOrd="2" destOrd="0" presId="urn:microsoft.com/office/officeart/2005/8/layout/hierarchy1"/>
    <dgm:cxn modelId="{5AA601A8-0779-BD41-B0B2-96AFB9EFDADD}" type="presParOf" srcId="{E9BB0F42-273C-40A6-8F76-A5B9AE1E19B3}" destId="{6C70C30A-46E8-48D8-96F4-31EEEBA8BBF8}" srcOrd="3" destOrd="0" presId="urn:microsoft.com/office/officeart/2005/8/layout/hierarchy1"/>
    <dgm:cxn modelId="{D808A113-1F97-F340-A70F-809584AE6CF6}" type="presParOf" srcId="{6C70C30A-46E8-48D8-96F4-31EEEBA8BBF8}" destId="{FDE0E480-06AA-4965-91C2-686C84B08924}" srcOrd="0" destOrd="0" presId="urn:microsoft.com/office/officeart/2005/8/layout/hierarchy1"/>
    <dgm:cxn modelId="{330ACF3C-7995-4943-AF35-5AD347CCDFE6}" type="presParOf" srcId="{FDE0E480-06AA-4965-91C2-686C84B08924}" destId="{3E5F76DC-C1B9-48A3-ABD0-80EDDF9D7AC1}" srcOrd="0" destOrd="0" presId="urn:microsoft.com/office/officeart/2005/8/layout/hierarchy1"/>
    <dgm:cxn modelId="{7BEB8E3E-546D-6E49-8DB5-439CD91EA20E}" type="presParOf" srcId="{FDE0E480-06AA-4965-91C2-686C84B08924}" destId="{C8DBAB26-7B48-40F8-8F95-7D8BE40DF0AD}" srcOrd="1" destOrd="0" presId="urn:microsoft.com/office/officeart/2005/8/layout/hierarchy1"/>
    <dgm:cxn modelId="{76DA00F7-DA13-2643-ABFC-DBCC24970E38}" type="presParOf" srcId="{6C70C30A-46E8-48D8-96F4-31EEEBA8BBF8}" destId="{0DDEC82C-681B-4FB9-A84B-8D5239D525CF}" srcOrd="1" destOrd="0" presId="urn:microsoft.com/office/officeart/2005/8/layout/hierarchy1"/>
    <dgm:cxn modelId="{A3DCAB85-7701-E547-9C01-438AE799B817}" type="presParOf" srcId="{E9BB0F42-273C-40A6-8F76-A5B9AE1E19B3}" destId="{C4BE5AB1-51AA-4EEC-928B-61913D059979}" srcOrd="4" destOrd="0" presId="urn:microsoft.com/office/officeart/2005/8/layout/hierarchy1"/>
    <dgm:cxn modelId="{09ECE9A1-B46D-3948-9526-FE934F8A5F14}" type="presParOf" srcId="{E9BB0F42-273C-40A6-8F76-A5B9AE1E19B3}" destId="{D61BBEEB-A845-462B-84F6-E4CADA1849E7}" srcOrd="5" destOrd="0" presId="urn:microsoft.com/office/officeart/2005/8/layout/hierarchy1"/>
    <dgm:cxn modelId="{70478591-E04B-044F-9D5F-00AF2E497E7E}" type="presParOf" srcId="{D61BBEEB-A845-462B-84F6-E4CADA1849E7}" destId="{00A609DB-287C-48BB-A16C-999CFEA72E09}" srcOrd="0" destOrd="0" presId="urn:microsoft.com/office/officeart/2005/8/layout/hierarchy1"/>
    <dgm:cxn modelId="{B178D7C1-B223-8E4C-940D-6ED828C2FD1A}" type="presParOf" srcId="{00A609DB-287C-48BB-A16C-999CFEA72E09}" destId="{EBFC0B16-ABC1-4B4D-B6EB-389B205E5CCA}" srcOrd="0" destOrd="0" presId="urn:microsoft.com/office/officeart/2005/8/layout/hierarchy1"/>
    <dgm:cxn modelId="{BFB3ED31-1024-5747-A9FF-9B313DC8764C}" type="presParOf" srcId="{00A609DB-287C-48BB-A16C-999CFEA72E09}" destId="{EE48F3CA-13E7-4E09-8B87-978787C4F340}" srcOrd="1" destOrd="0" presId="urn:microsoft.com/office/officeart/2005/8/layout/hierarchy1"/>
    <dgm:cxn modelId="{75725416-5D2A-784B-9E9F-9B23FB7A4BE0}" type="presParOf" srcId="{D61BBEEB-A845-462B-84F6-E4CADA1849E7}" destId="{3B2A93ED-B2DE-447E-9570-9112F17DCED2}" srcOrd="1" destOrd="0" presId="urn:microsoft.com/office/officeart/2005/8/layout/hierarchy1"/>
    <dgm:cxn modelId="{B980DCE2-C23E-7A46-96DB-FD5422B94754}" type="presParOf" srcId="{E9BB0F42-273C-40A6-8F76-A5B9AE1E19B3}" destId="{20A8312F-F3E8-4E60-A57C-B75678399DF0}" srcOrd="6" destOrd="0" presId="urn:microsoft.com/office/officeart/2005/8/layout/hierarchy1"/>
    <dgm:cxn modelId="{7FCB839A-59FE-4B49-953E-B65FAAE8AB8D}" type="presParOf" srcId="{E9BB0F42-273C-40A6-8F76-A5B9AE1E19B3}" destId="{B5451E27-25B3-4306-B21D-BCC9D3D5D3CD}" srcOrd="7" destOrd="0" presId="urn:microsoft.com/office/officeart/2005/8/layout/hierarchy1"/>
    <dgm:cxn modelId="{F269DED9-7397-E445-A24C-9D32ADB3DA1F}" type="presParOf" srcId="{B5451E27-25B3-4306-B21D-BCC9D3D5D3CD}" destId="{7D6CA0FC-3035-49AD-B705-62294CDBFB96}" srcOrd="0" destOrd="0" presId="urn:microsoft.com/office/officeart/2005/8/layout/hierarchy1"/>
    <dgm:cxn modelId="{B2764CE0-1757-2941-AA8B-3C4D06E600AC}" type="presParOf" srcId="{7D6CA0FC-3035-49AD-B705-62294CDBFB96}" destId="{8CD3CAE7-2619-45AA-9B5F-D75AA6EB1CE1}" srcOrd="0" destOrd="0" presId="urn:microsoft.com/office/officeart/2005/8/layout/hierarchy1"/>
    <dgm:cxn modelId="{163346ED-FB03-9F41-92B8-67741B67F723}" type="presParOf" srcId="{7D6CA0FC-3035-49AD-B705-62294CDBFB96}" destId="{10EA9CF8-FA34-4F77-875A-3280274FA52A}" srcOrd="1" destOrd="0" presId="urn:microsoft.com/office/officeart/2005/8/layout/hierarchy1"/>
    <dgm:cxn modelId="{7B6E14A0-9BD4-A14A-A843-827E9C1DCB27}" type="presParOf" srcId="{B5451E27-25B3-4306-B21D-BCC9D3D5D3CD}" destId="{A9C13B9A-5448-4565-8FE7-2DD37A377861}" srcOrd="1" destOrd="0" presId="urn:microsoft.com/office/officeart/2005/8/layout/hierarchy1"/>
    <dgm:cxn modelId="{E1609BE9-A4B3-B548-B664-603786CD2D4A}" type="presParOf" srcId="{E9BB0F42-273C-40A6-8F76-A5B9AE1E19B3}" destId="{F12207E7-3C0E-4612-B9EC-653E3D885B03}" srcOrd="8" destOrd="0" presId="urn:microsoft.com/office/officeart/2005/8/layout/hierarchy1"/>
    <dgm:cxn modelId="{BB01CC54-F2AF-3B44-AE0E-296DFA455E7D}" type="presParOf" srcId="{E9BB0F42-273C-40A6-8F76-A5B9AE1E19B3}" destId="{27F5DD1A-5563-433D-818E-07FD0E49732D}" srcOrd="9" destOrd="0" presId="urn:microsoft.com/office/officeart/2005/8/layout/hierarchy1"/>
    <dgm:cxn modelId="{E6D21274-A25F-2D4C-B206-A0A7892BA84C}" type="presParOf" srcId="{27F5DD1A-5563-433D-818E-07FD0E49732D}" destId="{E3489CD3-51C9-41C7-8672-7D70BFD03959}" srcOrd="0" destOrd="0" presId="urn:microsoft.com/office/officeart/2005/8/layout/hierarchy1"/>
    <dgm:cxn modelId="{B760D102-A1CE-5F46-A145-BBD20C9CB979}" type="presParOf" srcId="{E3489CD3-51C9-41C7-8672-7D70BFD03959}" destId="{6A0100ED-EE29-485C-AFC6-69C57F6FDA48}" srcOrd="0" destOrd="0" presId="urn:microsoft.com/office/officeart/2005/8/layout/hierarchy1"/>
    <dgm:cxn modelId="{680B86B4-78A4-2B4F-8D93-127F071BA7F3}" type="presParOf" srcId="{E3489CD3-51C9-41C7-8672-7D70BFD03959}" destId="{BA743BD7-522A-496A-B05E-4EEA4C08B609}" srcOrd="1" destOrd="0" presId="urn:microsoft.com/office/officeart/2005/8/layout/hierarchy1"/>
    <dgm:cxn modelId="{444EF159-02DE-F240-AB65-31D93FB8FC3F}" type="presParOf" srcId="{27F5DD1A-5563-433D-818E-07FD0E49732D}" destId="{FAC1F084-A2A5-4A68-B0ED-AF1D17A0D4F8}" srcOrd="1" destOrd="0" presId="urn:microsoft.com/office/officeart/2005/8/layout/hierarchy1"/>
    <dgm:cxn modelId="{A704F436-989E-DF43-B559-6ADFA73B10BD}" type="presParOf" srcId="{E9BB0F42-273C-40A6-8F76-A5B9AE1E19B3}" destId="{8CFB56A2-AA4B-4204-A7BA-D6428578BF71}" srcOrd="10" destOrd="0" presId="urn:microsoft.com/office/officeart/2005/8/layout/hierarchy1"/>
    <dgm:cxn modelId="{525C80D3-971F-5C40-AE76-0AE27D52D9E5}" type="presParOf" srcId="{E9BB0F42-273C-40A6-8F76-A5B9AE1E19B3}" destId="{A0528A99-FC0A-4D11-A5F3-0F83C05640EC}" srcOrd="11" destOrd="0" presId="urn:microsoft.com/office/officeart/2005/8/layout/hierarchy1"/>
    <dgm:cxn modelId="{684FA50B-D777-1046-B67D-553FC82F4913}" type="presParOf" srcId="{A0528A99-FC0A-4D11-A5F3-0F83C05640EC}" destId="{13DB08C2-4E20-4554-851E-29287CF7C969}" srcOrd="0" destOrd="0" presId="urn:microsoft.com/office/officeart/2005/8/layout/hierarchy1"/>
    <dgm:cxn modelId="{F6AEB901-924A-F544-B5CC-998EA203926D}" type="presParOf" srcId="{13DB08C2-4E20-4554-851E-29287CF7C969}" destId="{5CEB008D-8DC4-42A0-AAB0-21647F24CA73}" srcOrd="0" destOrd="0" presId="urn:microsoft.com/office/officeart/2005/8/layout/hierarchy1"/>
    <dgm:cxn modelId="{BDF0775C-D852-524C-89BF-B7C441C88241}" type="presParOf" srcId="{13DB08C2-4E20-4554-851E-29287CF7C969}" destId="{874193F1-ED89-4EC3-A92D-C3CA0E0CEBF4}" srcOrd="1" destOrd="0" presId="urn:microsoft.com/office/officeart/2005/8/layout/hierarchy1"/>
    <dgm:cxn modelId="{6FD62FA2-3DD0-2647-8602-56D1FA976B5B}" type="presParOf" srcId="{A0528A99-FC0A-4D11-A5F3-0F83C05640EC}" destId="{03364C37-DEB9-41CC-8286-15A696B3A71D}" srcOrd="1" destOrd="0" presId="urn:microsoft.com/office/officeart/2005/8/layout/hierarchy1"/>
    <dgm:cxn modelId="{C68360AA-046C-D34B-83D9-97E9AEAC2107}" type="presParOf" srcId="{AFA2AC34-A81A-48C7-8E1E-4CAC84B1F45C}" destId="{34A6D475-C152-4B9A-B45F-0D76ACA30B24}" srcOrd="2" destOrd="0" presId="urn:microsoft.com/office/officeart/2005/8/layout/hierarchy1"/>
    <dgm:cxn modelId="{D6870D51-99F7-7844-A7CB-E0B5E893009A}" type="presParOf" srcId="{AFA2AC34-A81A-48C7-8E1E-4CAC84B1F45C}" destId="{B289B1CC-33DB-42B1-8111-6A1534E64F79}" srcOrd="3" destOrd="0" presId="urn:microsoft.com/office/officeart/2005/8/layout/hierarchy1"/>
    <dgm:cxn modelId="{9E55E6B3-A8A2-D74A-867E-7956A06157DD}" type="presParOf" srcId="{B289B1CC-33DB-42B1-8111-6A1534E64F79}" destId="{3F5EDC8C-0897-4791-9682-E0560432C413}" srcOrd="0" destOrd="0" presId="urn:microsoft.com/office/officeart/2005/8/layout/hierarchy1"/>
    <dgm:cxn modelId="{BEC6894F-C204-234D-B06A-3087C45AE4F5}" type="presParOf" srcId="{3F5EDC8C-0897-4791-9682-E0560432C413}" destId="{195ADBCC-8A9C-466C-A8ED-E648FF79274E}" srcOrd="0" destOrd="0" presId="urn:microsoft.com/office/officeart/2005/8/layout/hierarchy1"/>
    <dgm:cxn modelId="{15A571B0-9D01-844A-9013-CF95E2765D1F}" type="presParOf" srcId="{3F5EDC8C-0897-4791-9682-E0560432C413}" destId="{00C4AE9B-E3B7-4D39-AD8E-0B0CCD12C630}" srcOrd="1" destOrd="0" presId="urn:microsoft.com/office/officeart/2005/8/layout/hierarchy1"/>
    <dgm:cxn modelId="{504B3BAC-BB98-EB4A-8423-26493AD8D3A9}" type="presParOf" srcId="{B289B1CC-33DB-42B1-8111-6A1534E64F79}" destId="{1E5B70A5-9A13-4054-9A1F-5122B03BF9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5DA568-8D2F-48A6-8E06-01720BFB7DE0}" type="doc">
      <dgm:prSet loTypeId="urn:microsoft.com/office/officeart/2005/8/layout/orgChart1" loCatId="hierarchy" qsTypeId="urn:microsoft.com/office/officeart/2005/8/quickstyle/simple3" qsCatId="simple" csTypeId="urn:microsoft.com/office/officeart/2005/8/colors/accent2_2" csCatId="accent2" phldr="1"/>
      <dgm:spPr/>
      <dgm:t>
        <a:bodyPr/>
        <a:lstStyle/>
        <a:p>
          <a:endParaRPr lang="en-US"/>
        </a:p>
      </dgm:t>
    </dgm:pt>
    <dgm:pt modelId="{33676F54-5E23-4C76-8B52-E1356D3A7AB5}">
      <dgm:prSet phldrT="[Text]"/>
      <dgm:spPr/>
      <dgm:t>
        <a:bodyPr/>
        <a:lstStyle/>
        <a:p>
          <a:r>
            <a:rPr lang="en-US" dirty="0" smtClean="0"/>
            <a:t>CEO</a:t>
          </a:r>
          <a:endParaRPr lang="en-US" dirty="0"/>
        </a:p>
      </dgm:t>
    </dgm:pt>
    <dgm:pt modelId="{24764058-0D31-4B4E-BBB2-F74E78F1432A}" type="parTrans" cxnId="{6CBF0E4F-FF5D-448E-9EB1-A114553E09F9}">
      <dgm:prSet/>
      <dgm:spPr/>
      <dgm:t>
        <a:bodyPr/>
        <a:lstStyle/>
        <a:p>
          <a:endParaRPr lang="en-US"/>
        </a:p>
      </dgm:t>
    </dgm:pt>
    <dgm:pt modelId="{D5719EB2-F3DF-4595-8BDC-946DB377D860}" type="sibTrans" cxnId="{6CBF0E4F-FF5D-448E-9EB1-A114553E09F9}">
      <dgm:prSet/>
      <dgm:spPr/>
      <dgm:t>
        <a:bodyPr/>
        <a:lstStyle/>
        <a:p>
          <a:endParaRPr lang="en-US"/>
        </a:p>
      </dgm:t>
    </dgm:pt>
    <dgm:pt modelId="{A2576D0B-A291-4A9C-A730-682683550386}">
      <dgm:prSet phldrT="[Text]"/>
      <dgm:spPr/>
      <dgm:t>
        <a:bodyPr/>
        <a:lstStyle/>
        <a:p>
          <a:r>
            <a:rPr lang="en-US" dirty="0" smtClean="0"/>
            <a:t>Sales Director</a:t>
          </a:r>
          <a:endParaRPr lang="en-US" dirty="0"/>
        </a:p>
      </dgm:t>
    </dgm:pt>
    <dgm:pt modelId="{4D117D18-5EA4-4914-8244-703A5367DFE6}" type="parTrans" cxnId="{626C4979-8DFE-457A-8186-E4A4C169FB56}">
      <dgm:prSet/>
      <dgm:spPr/>
      <dgm:t>
        <a:bodyPr/>
        <a:lstStyle/>
        <a:p>
          <a:endParaRPr lang="en-US"/>
        </a:p>
      </dgm:t>
    </dgm:pt>
    <dgm:pt modelId="{DAD4D852-1D26-432D-BE30-ABCE2FE92B69}" type="sibTrans" cxnId="{626C4979-8DFE-457A-8186-E4A4C169FB56}">
      <dgm:prSet/>
      <dgm:spPr/>
      <dgm:t>
        <a:bodyPr/>
        <a:lstStyle/>
        <a:p>
          <a:endParaRPr lang="en-US"/>
        </a:p>
      </dgm:t>
    </dgm:pt>
    <dgm:pt modelId="{AFE69D27-2C44-4C31-B4D6-02222202524A}">
      <dgm:prSet phldrT="[Text]"/>
      <dgm:spPr/>
      <dgm:t>
        <a:bodyPr/>
        <a:lstStyle/>
        <a:p>
          <a:r>
            <a:rPr lang="en-US" dirty="0" smtClean="0"/>
            <a:t>Finance Director</a:t>
          </a:r>
          <a:endParaRPr lang="en-US" dirty="0"/>
        </a:p>
      </dgm:t>
    </dgm:pt>
    <dgm:pt modelId="{437B52FD-6296-4C48-96E7-C7D0D4F304AB}" type="parTrans" cxnId="{3EE9BEA5-17F3-435B-B5D8-722443B95067}">
      <dgm:prSet/>
      <dgm:spPr/>
      <dgm:t>
        <a:bodyPr/>
        <a:lstStyle/>
        <a:p>
          <a:endParaRPr lang="en-US"/>
        </a:p>
      </dgm:t>
    </dgm:pt>
    <dgm:pt modelId="{30048158-C0A2-4CD0-993D-E90A129431BC}" type="sibTrans" cxnId="{3EE9BEA5-17F3-435B-B5D8-722443B95067}">
      <dgm:prSet/>
      <dgm:spPr/>
      <dgm:t>
        <a:bodyPr/>
        <a:lstStyle/>
        <a:p>
          <a:endParaRPr lang="en-US"/>
        </a:p>
      </dgm:t>
    </dgm:pt>
    <dgm:pt modelId="{AAA07110-FBDC-47A2-9B37-AA4F8F98017B}">
      <dgm:prSet phldrT="[Text]"/>
      <dgm:spPr/>
      <dgm:t>
        <a:bodyPr/>
        <a:lstStyle/>
        <a:p>
          <a:r>
            <a:rPr lang="en-US" dirty="0" smtClean="0"/>
            <a:t>HR Director</a:t>
          </a:r>
          <a:endParaRPr lang="en-US" dirty="0"/>
        </a:p>
      </dgm:t>
    </dgm:pt>
    <dgm:pt modelId="{D322D32F-F660-41F6-9D6E-1CF38E37CF7E}" type="parTrans" cxnId="{8DAD8E31-E0E2-4E0A-B27B-FDF41F0DDF27}">
      <dgm:prSet/>
      <dgm:spPr/>
      <dgm:t>
        <a:bodyPr/>
        <a:lstStyle/>
        <a:p>
          <a:endParaRPr lang="en-US"/>
        </a:p>
      </dgm:t>
    </dgm:pt>
    <dgm:pt modelId="{FFBEDF83-83AC-44B8-8803-E95C40FEA33D}" type="sibTrans" cxnId="{8DAD8E31-E0E2-4E0A-B27B-FDF41F0DDF27}">
      <dgm:prSet/>
      <dgm:spPr/>
      <dgm:t>
        <a:bodyPr/>
        <a:lstStyle/>
        <a:p>
          <a:endParaRPr lang="en-US"/>
        </a:p>
      </dgm:t>
    </dgm:pt>
    <dgm:pt modelId="{4FB9E84D-4675-4440-A401-FA4EA343CBAD}">
      <dgm:prSet phldrT="[Text]"/>
      <dgm:spPr/>
      <dgm:t>
        <a:bodyPr/>
        <a:lstStyle/>
        <a:p>
          <a:r>
            <a:rPr lang="en-US" dirty="0" smtClean="0"/>
            <a:t>Production Director</a:t>
          </a:r>
          <a:endParaRPr lang="en-US" dirty="0"/>
        </a:p>
      </dgm:t>
    </dgm:pt>
    <dgm:pt modelId="{F74D569C-850E-470C-B7B5-797ABC1F5B57}" type="parTrans" cxnId="{F970915A-4E99-4381-B636-ABFE151D83BA}">
      <dgm:prSet/>
      <dgm:spPr/>
      <dgm:t>
        <a:bodyPr/>
        <a:lstStyle/>
        <a:p>
          <a:endParaRPr lang="en-US"/>
        </a:p>
      </dgm:t>
    </dgm:pt>
    <dgm:pt modelId="{10ABA9BF-03F3-434D-82AB-998291F0F937}" type="sibTrans" cxnId="{F970915A-4E99-4381-B636-ABFE151D83BA}">
      <dgm:prSet/>
      <dgm:spPr/>
      <dgm:t>
        <a:bodyPr/>
        <a:lstStyle/>
        <a:p>
          <a:endParaRPr lang="en-US"/>
        </a:p>
      </dgm:t>
    </dgm:pt>
    <dgm:pt modelId="{2E9F73F9-7719-4701-9DE8-919ED28F668D}">
      <dgm:prSet/>
      <dgm:spPr/>
      <dgm:t>
        <a:bodyPr/>
        <a:lstStyle/>
        <a:p>
          <a:r>
            <a:rPr lang="en-US" dirty="0" smtClean="0"/>
            <a:t>Sales Manager</a:t>
          </a:r>
          <a:endParaRPr lang="en-US" dirty="0"/>
        </a:p>
      </dgm:t>
    </dgm:pt>
    <dgm:pt modelId="{B1855FF6-F999-4BEC-A4CC-53082CB56B9D}" type="parTrans" cxnId="{787373CC-0F6D-4605-A21C-1C603619D890}">
      <dgm:prSet/>
      <dgm:spPr/>
      <dgm:t>
        <a:bodyPr/>
        <a:lstStyle/>
        <a:p>
          <a:endParaRPr lang="en-US"/>
        </a:p>
      </dgm:t>
    </dgm:pt>
    <dgm:pt modelId="{187862B6-902C-4301-99DB-A451592E72D9}" type="sibTrans" cxnId="{787373CC-0F6D-4605-A21C-1C603619D890}">
      <dgm:prSet/>
      <dgm:spPr/>
      <dgm:t>
        <a:bodyPr/>
        <a:lstStyle/>
        <a:p>
          <a:endParaRPr lang="en-US"/>
        </a:p>
      </dgm:t>
    </dgm:pt>
    <dgm:pt modelId="{D76358BE-B743-4407-845F-230E194A8DA8}">
      <dgm:prSet/>
      <dgm:spPr/>
      <dgm:t>
        <a:bodyPr/>
        <a:lstStyle/>
        <a:p>
          <a:r>
            <a:rPr lang="en-US" dirty="0" smtClean="0"/>
            <a:t>Salespeople</a:t>
          </a:r>
          <a:endParaRPr lang="en-US" dirty="0"/>
        </a:p>
      </dgm:t>
    </dgm:pt>
    <dgm:pt modelId="{02244DD5-BB7A-42C7-9475-8A29621412AE}" type="parTrans" cxnId="{4C6E38C8-8FD1-42E7-A921-2814D090B617}">
      <dgm:prSet/>
      <dgm:spPr/>
      <dgm:t>
        <a:bodyPr/>
        <a:lstStyle/>
        <a:p>
          <a:endParaRPr lang="en-US"/>
        </a:p>
      </dgm:t>
    </dgm:pt>
    <dgm:pt modelId="{C0CC81D6-D81D-4DC7-8697-EFD7700CA80F}" type="sibTrans" cxnId="{4C6E38C8-8FD1-42E7-A921-2814D090B617}">
      <dgm:prSet/>
      <dgm:spPr/>
      <dgm:t>
        <a:bodyPr/>
        <a:lstStyle/>
        <a:p>
          <a:endParaRPr lang="en-US"/>
        </a:p>
      </dgm:t>
    </dgm:pt>
    <dgm:pt modelId="{837D3E83-2510-49B3-B59C-75079D9FE078}">
      <dgm:prSet/>
      <dgm:spPr/>
      <dgm:t>
        <a:bodyPr/>
        <a:lstStyle/>
        <a:p>
          <a:r>
            <a:rPr lang="en-US" dirty="0" smtClean="0"/>
            <a:t>Financial Accountants</a:t>
          </a:r>
          <a:endParaRPr lang="en-US" dirty="0"/>
        </a:p>
      </dgm:t>
    </dgm:pt>
    <dgm:pt modelId="{C587FB65-213F-4845-AF29-377F69D61C15}" type="parTrans" cxnId="{F7D2AA77-66CA-4B31-91E0-B77DDA13AC6F}">
      <dgm:prSet/>
      <dgm:spPr/>
      <dgm:t>
        <a:bodyPr/>
        <a:lstStyle/>
        <a:p>
          <a:endParaRPr lang="en-US"/>
        </a:p>
      </dgm:t>
    </dgm:pt>
    <dgm:pt modelId="{BFF82FFE-6880-42B1-A526-3DC9078189DF}" type="sibTrans" cxnId="{F7D2AA77-66CA-4B31-91E0-B77DDA13AC6F}">
      <dgm:prSet/>
      <dgm:spPr/>
      <dgm:t>
        <a:bodyPr/>
        <a:lstStyle/>
        <a:p>
          <a:endParaRPr lang="en-US"/>
        </a:p>
      </dgm:t>
    </dgm:pt>
    <dgm:pt modelId="{3C861F3C-5D45-4A2D-8B12-2E6AB60C2A13}">
      <dgm:prSet/>
      <dgm:spPr/>
      <dgm:t>
        <a:bodyPr/>
        <a:lstStyle/>
        <a:p>
          <a:r>
            <a:rPr lang="en-US" dirty="0" smtClean="0"/>
            <a:t>Production Supervisors</a:t>
          </a:r>
          <a:endParaRPr lang="en-US" dirty="0"/>
        </a:p>
      </dgm:t>
    </dgm:pt>
    <dgm:pt modelId="{79ACA9B0-078A-4CE8-B32E-FB7809D2D64D}" type="parTrans" cxnId="{B2D3077C-E81B-4B09-A285-0BEE20183B9D}">
      <dgm:prSet/>
      <dgm:spPr/>
      <dgm:t>
        <a:bodyPr/>
        <a:lstStyle/>
        <a:p>
          <a:endParaRPr lang="en-US"/>
        </a:p>
      </dgm:t>
    </dgm:pt>
    <dgm:pt modelId="{2E00CDA4-527D-4B0A-A9FD-85FE82EAB420}" type="sibTrans" cxnId="{B2D3077C-E81B-4B09-A285-0BEE20183B9D}">
      <dgm:prSet/>
      <dgm:spPr/>
      <dgm:t>
        <a:bodyPr/>
        <a:lstStyle/>
        <a:p>
          <a:endParaRPr lang="en-US"/>
        </a:p>
      </dgm:t>
    </dgm:pt>
    <dgm:pt modelId="{9E14E9DC-1E5D-4323-9B28-3FE38890B45D}">
      <dgm:prSet/>
      <dgm:spPr/>
      <dgm:t>
        <a:bodyPr/>
        <a:lstStyle/>
        <a:p>
          <a:r>
            <a:rPr lang="en-US" dirty="0" smtClean="0"/>
            <a:t>Personal Officer</a:t>
          </a:r>
          <a:endParaRPr lang="en-US" dirty="0"/>
        </a:p>
      </dgm:t>
    </dgm:pt>
    <dgm:pt modelId="{1C1C93D8-8AAC-49DD-8493-2A485C3FE65E}" type="parTrans" cxnId="{DE325843-DAD0-4737-A299-940E3A0C6670}">
      <dgm:prSet/>
      <dgm:spPr/>
      <dgm:t>
        <a:bodyPr/>
        <a:lstStyle/>
        <a:p>
          <a:endParaRPr lang="en-US"/>
        </a:p>
      </dgm:t>
    </dgm:pt>
    <dgm:pt modelId="{82D9BDFE-AAA7-4A2D-98F4-E271B5E5F0B7}" type="sibTrans" cxnId="{DE325843-DAD0-4737-A299-940E3A0C6670}">
      <dgm:prSet/>
      <dgm:spPr/>
      <dgm:t>
        <a:bodyPr/>
        <a:lstStyle/>
        <a:p>
          <a:endParaRPr lang="en-US"/>
        </a:p>
      </dgm:t>
    </dgm:pt>
    <dgm:pt modelId="{F10A7B96-0579-4361-925C-6D3CB9620F73}">
      <dgm:prSet/>
      <dgm:spPr/>
      <dgm:t>
        <a:bodyPr/>
        <a:lstStyle/>
        <a:p>
          <a:r>
            <a:rPr lang="en-US" dirty="0" smtClean="0"/>
            <a:t>Personal Assistants</a:t>
          </a:r>
          <a:endParaRPr lang="en-US" dirty="0"/>
        </a:p>
      </dgm:t>
    </dgm:pt>
    <dgm:pt modelId="{A0A0A425-AFCC-470A-A4DC-BFCC2014E1E9}" type="parTrans" cxnId="{80CFE962-60EB-4C94-BA1D-763DFCB88AB6}">
      <dgm:prSet/>
      <dgm:spPr/>
      <dgm:t>
        <a:bodyPr/>
        <a:lstStyle/>
        <a:p>
          <a:endParaRPr lang="en-US"/>
        </a:p>
      </dgm:t>
    </dgm:pt>
    <dgm:pt modelId="{2F2CD8F1-35FA-47FC-BEFC-73B6E1BA0BB5}" type="sibTrans" cxnId="{80CFE962-60EB-4C94-BA1D-763DFCB88AB6}">
      <dgm:prSet/>
      <dgm:spPr/>
      <dgm:t>
        <a:bodyPr/>
        <a:lstStyle/>
        <a:p>
          <a:endParaRPr lang="en-US"/>
        </a:p>
      </dgm:t>
    </dgm:pt>
    <dgm:pt modelId="{C93A8961-C94D-497D-B067-39E76E627F3C}">
      <dgm:prSet/>
      <dgm:spPr/>
      <dgm:t>
        <a:bodyPr/>
        <a:lstStyle/>
        <a:p>
          <a:r>
            <a:rPr lang="en-US" dirty="0" smtClean="0"/>
            <a:t>Financial Assistants</a:t>
          </a:r>
          <a:endParaRPr lang="en-US" dirty="0"/>
        </a:p>
      </dgm:t>
    </dgm:pt>
    <dgm:pt modelId="{02063340-9C3D-4876-BD15-EB4034EA4349}" type="parTrans" cxnId="{57B18241-23AE-4069-8E17-8C330DF51FCA}">
      <dgm:prSet/>
      <dgm:spPr/>
      <dgm:t>
        <a:bodyPr/>
        <a:lstStyle/>
        <a:p>
          <a:endParaRPr lang="en-US"/>
        </a:p>
      </dgm:t>
    </dgm:pt>
    <dgm:pt modelId="{E36B2D68-23B5-4B8D-BC01-A701853390B9}" type="sibTrans" cxnId="{57B18241-23AE-4069-8E17-8C330DF51FCA}">
      <dgm:prSet/>
      <dgm:spPr/>
      <dgm:t>
        <a:bodyPr/>
        <a:lstStyle/>
        <a:p>
          <a:endParaRPr lang="en-US"/>
        </a:p>
      </dgm:t>
    </dgm:pt>
    <dgm:pt modelId="{8836A821-BF26-4A37-B13C-30B8E8FB1046}">
      <dgm:prSet/>
      <dgm:spPr/>
      <dgm:t>
        <a:bodyPr/>
        <a:lstStyle/>
        <a:p>
          <a:r>
            <a:rPr lang="en-US" dirty="0" smtClean="0"/>
            <a:t>Accounting Clerks</a:t>
          </a:r>
          <a:endParaRPr lang="en-US" dirty="0"/>
        </a:p>
      </dgm:t>
    </dgm:pt>
    <dgm:pt modelId="{C720B2C4-FCFC-46A8-BE10-BCA82BDB93E9}" type="parTrans" cxnId="{18DBA7AB-2E69-450E-8AC6-0E34354A211F}">
      <dgm:prSet/>
      <dgm:spPr/>
      <dgm:t>
        <a:bodyPr/>
        <a:lstStyle/>
        <a:p>
          <a:endParaRPr lang="en-US"/>
        </a:p>
      </dgm:t>
    </dgm:pt>
    <dgm:pt modelId="{C2DE4011-1D7B-461C-AD1D-D59D26FC7BDC}" type="sibTrans" cxnId="{18DBA7AB-2E69-450E-8AC6-0E34354A211F}">
      <dgm:prSet/>
      <dgm:spPr/>
      <dgm:t>
        <a:bodyPr/>
        <a:lstStyle/>
        <a:p>
          <a:endParaRPr lang="en-US"/>
        </a:p>
      </dgm:t>
    </dgm:pt>
    <dgm:pt modelId="{FAA2DBCC-BE1F-46CE-9990-E613D11D9323}" type="pres">
      <dgm:prSet presAssocID="{6A5DA568-8D2F-48A6-8E06-01720BFB7DE0}" presName="hierChild1" presStyleCnt="0">
        <dgm:presLayoutVars>
          <dgm:orgChart val="1"/>
          <dgm:chPref val="1"/>
          <dgm:dir/>
          <dgm:animOne val="branch"/>
          <dgm:animLvl val="lvl"/>
          <dgm:resizeHandles/>
        </dgm:presLayoutVars>
      </dgm:prSet>
      <dgm:spPr/>
      <dgm:t>
        <a:bodyPr/>
        <a:lstStyle/>
        <a:p>
          <a:endParaRPr lang="en-US"/>
        </a:p>
      </dgm:t>
    </dgm:pt>
    <dgm:pt modelId="{A010DE2A-0AAB-4AC8-9181-747F8C9FC6FB}" type="pres">
      <dgm:prSet presAssocID="{33676F54-5E23-4C76-8B52-E1356D3A7AB5}" presName="hierRoot1" presStyleCnt="0">
        <dgm:presLayoutVars>
          <dgm:hierBranch/>
        </dgm:presLayoutVars>
      </dgm:prSet>
      <dgm:spPr/>
    </dgm:pt>
    <dgm:pt modelId="{DB8633B5-EDBC-42FB-AC3F-134A1482C979}" type="pres">
      <dgm:prSet presAssocID="{33676F54-5E23-4C76-8B52-E1356D3A7AB5}" presName="rootComposite1" presStyleCnt="0"/>
      <dgm:spPr/>
    </dgm:pt>
    <dgm:pt modelId="{F5751264-8497-48CB-BE14-02E08B5E07D9}" type="pres">
      <dgm:prSet presAssocID="{33676F54-5E23-4C76-8B52-E1356D3A7AB5}" presName="rootText1" presStyleLbl="node0" presStyleIdx="0" presStyleCnt="1">
        <dgm:presLayoutVars>
          <dgm:chPref val="3"/>
        </dgm:presLayoutVars>
      </dgm:prSet>
      <dgm:spPr/>
      <dgm:t>
        <a:bodyPr/>
        <a:lstStyle/>
        <a:p>
          <a:endParaRPr lang="en-US"/>
        </a:p>
      </dgm:t>
    </dgm:pt>
    <dgm:pt modelId="{C8BA157C-2A08-409B-BC3F-1FA609721F93}" type="pres">
      <dgm:prSet presAssocID="{33676F54-5E23-4C76-8B52-E1356D3A7AB5}" presName="rootConnector1" presStyleLbl="node1" presStyleIdx="0" presStyleCnt="0"/>
      <dgm:spPr/>
      <dgm:t>
        <a:bodyPr/>
        <a:lstStyle/>
        <a:p>
          <a:endParaRPr lang="en-US"/>
        </a:p>
      </dgm:t>
    </dgm:pt>
    <dgm:pt modelId="{B5655D4B-4F79-4F63-AF10-EFFDB7DF5C60}" type="pres">
      <dgm:prSet presAssocID="{33676F54-5E23-4C76-8B52-E1356D3A7AB5}" presName="hierChild2" presStyleCnt="0"/>
      <dgm:spPr/>
    </dgm:pt>
    <dgm:pt modelId="{425414DD-5C11-417D-B551-C45D999F20A5}" type="pres">
      <dgm:prSet presAssocID="{4D117D18-5EA4-4914-8244-703A5367DFE6}" presName="Name35" presStyleLbl="parChTrans1D2" presStyleIdx="0" presStyleCnt="4"/>
      <dgm:spPr/>
      <dgm:t>
        <a:bodyPr/>
        <a:lstStyle/>
        <a:p>
          <a:endParaRPr lang="en-US"/>
        </a:p>
      </dgm:t>
    </dgm:pt>
    <dgm:pt modelId="{9D50EC10-5A87-4FAF-BC3F-9D6E709713A3}" type="pres">
      <dgm:prSet presAssocID="{A2576D0B-A291-4A9C-A730-682683550386}" presName="hierRoot2" presStyleCnt="0">
        <dgm:presLayoutVars>
          <dgm:hierBranch val="init"/>
        </dgm:presLayoutVars>
      </dgm:prSet>
      <dgm:spPr/>
    </dgm:pt>
    <dgm:pt modelId="{FE6C31E8-61BD-4856-9691-C6F6BEE8544D}" type="pres">
      <dgm:prSet presAssocID="{A2576D0B-A291-4A9C-A730-682683550386}" presName="rootComposite" presStyleCnt="0"/>
      <dgm:spPr/>
    </dgm:pt>
    <dgm:pt modelId="{E1D69FB9-C5CC-4CDB-934D-C7E79E3E04EC}" type="pres">
      <dgm:prSet presAssocID="{A2576D0B-A291-4A9C-A730-682683550386}" presName="rootText" presStyleLbl="node2" presStyleIdx="0" presStyleCnt="4">
        <dgm:presLayoutVars>
          <dgm:chPref val="3"/>
        </dgm:presLayoutVars>
      </dgm:prSet>
      <dgm:spPr/>
      <dgm:t>
        <a:bodyPr/>
        <a:lstStyle/>
        <a:p>
          <a:endParaRPr lang="en-US"/>
        </a:p>
      </dgm:t>
    </dgm:pt>
    <dgm:pt modelId="{91A372F1-86CC-4B03-8984-99B834F48535}" type="pres">
      <dgm:prSet presAssocID="{A2576D0B-A291-4A9C-A730-682683550386}" presName="rootConnector" presStyleLbl="node2" presStyleIdx="0" presStyleCnt="4"/>
      <dgm:spPr/>
      <dgm:t>
        <a:bodyPr/>
        <a:lstStyle/>
        <a:p>
          <a:endParaRPr lang="en-US"/>
        </a:p>
      </dgm:t>
    </dgm:pt>
    <dgm:pt modelId="{F4957DAF-3DB8-47D1-A97F-A6B0F08D903F}" type="pres">
      <dgm:prSet presAssocID="{A2576D0B-A291-4A9C-A730-682683550386}" presName="hierChild4" presStyleCnt="0"/>
      <dgm:spPr/>
    </dgm:pt>
    <dgm:pt modelId="{7B74EAED-A389-4517-99B5-0725F1CC5901}" type="pres">
      <dgm:prSet presAssocID="{B1855FF6-F999-4BEC-A4CC-53082CB56B9D}" presName="Name37" presStyleLbl="parChTrans1D3" presStyleIdx="0" presStyleCnt="8"/>
      <dgm:spPr/>
      <dgm:t>
        <a:bodyPr/>
        <a:lstStyle/>
        <a:p>
          <a:endParaRPr lang="en-US"/>
        </a:p>
      </dgm:t>
    </dgm:pt>
    <dgm:pt modelId="{1CCFA211-B62B-472C-8333-FC9E8CA99CD0}" type="pres">
      <dgm:prSet presAssocID="{2E9F73F9-7719-4701-9DE8-919ED28F668D}" presName="hierRoot2" presStyleCnt="0">
        <dgm:presLayoutVars>
          <dgm:hierBranch val="init"/>
        </dgm:presLayoutVars>
      </dgm:prSet>
      <dgm:spPr/>
    </dgm:pt>
    <dgm:pt modelId="{CF9F5453-FC6F-489A-A0D7-5FAB101EFC1C}" type="pres">
      <dgm:prSet presAssocID="{2E9F73F9-7719-4701-9DE8-919ED28F668D}" presName="rootComposite" presStyleCnt="0"/>
      <dgm:spPr/>
    </dgm:pt>
    <dgm:pt modelId="{5017EEF1-294F-463A-9DD0-A85F49F31F1B}" type="pres">
      <dgm:prSet presAssocID="{2E9F73F9-7719-4701-9DE8-919ED28F668D}" presName="rootText" presStyleLbl="node3" presStyleIdx="0" presStyleCnt="8">
        <dgm:presLayoutVars>
          <dgm:chPref val="3"/>
        </dgm:presLayoutVars>
      </dgm:prSet>
      <dgm:spPr/>
      <dgm:t>
        <a:bodyPr/>
        <a:lstStyle/>
        <a:p>
          <a:endParaRPr lang="en-US"/>
        </a:p>
      </dgm:t>
    </dgm:pt>
    <dgm:pt modelId="{13D9FECB-9DB7-4D4B-9404-E9F88A454638}" type="pres">
      <dgm:prSet presAssocID="{2E9F73F9-7719-4701-9DE8-919ED28F668D}" presName="rootConnector" presStyleLbl="node3" presStyleIdx="0" presStyleCnt="8"/>
      <dgm:spPr/>
      <dgm:t>
        <a:bodyPr/>
        <a:lstStyle/>
        <a:p>
          <a:endParaRPr lang="en-US"/>
        </a:p>
      </dgm:t>
    </dgm:pt>
    <dgm:pt modelId="{13049F75-B49D-4681-8ED5-D463BA3E81A9}" type="pres">
      <dgm:prSet presAssocID="{2E9F73F9-7719-4701-9DE8-919ED28F668D}" presName="hierChild4" presStyleCnt="0"/>
      <dgm:spPr/>
    </dgm:pt>
    <dgm:pt modelId="{82DB1593-50B5-4534-BD91-6D61FFCDB941}" type="pres">
      <dgm:prSet presAssocID="{2E9F73F9-7719-4701-9DE8-919ED28F668D}" presName="hierChild5" presStyleCnt="0"/>
      <dgm:spPr/>
    </dgm:pt>
    <dgm:pt modelId="{FAD85615-AFE8-4371-BC68-B8B3F77730B2}" type="pres">
      <dgm:prSet presAssocID="{02244DD5-BB7A-42C7-9475-8A29621412AE}" presName="Name37" presStyleLbl="parChTrans1D3" presStyleIdx="1" presStyleCnt="8"/>
      <dgm:spPr/>
      <dgm:t>
        <a:bodyPr/>
        <a:lstStyle/>
        <a:p>
          <a:endParaRPr lang="en-US"/>
        </a:p>
      </dgm:t>
    </dgm:pt>
    <dgm:pt modelId="{01F4F541-F825-48A8-B4C8-D76DC1FFE8C5}" type="pres">
      <dgm:prSet presAssocID="{D76358BE-B743-4407-845F-230E194A8DA8}" presName="hierRoot2" presStyleCnt="0">
        <dgm:presLayoutVars>
          <dgm:hierBranch val="init"/>
        </dgm:presLayoutVars>
      </dgm:prSet>
      <dgm:spPr/>
    </dgm:pt>
    <dgm:pt modelId="{CF104C5D-F113-4229-AE35-DFF8015BADC9}" type="pres">
      <dgm:prSet presAssocID="{D76358BE-B743-4407-845F-230E194A8DA8}" presName="rootComposite" presStyleCnt="0"/>
      <dgm:spPr/>
    </dgm:pt>
    <dgm:pt modelId="{9F1EAADA-FE63-4503-9A55-2E17324E5EE2}" type="pres">
      <dgm:prSet presAssocID="{D76358BE-B743-4407-845F-230E194A8DA8}" presName="rootText" presStyleLbl="node3" presStyleIdx="1" presStyleCnt="8">
        <dgm:presLayoutVars>
          <dgm:chPref val="3"/>
        </dgm:presLayoutVars>
      </dgm:prSet>
      <dgm:spPr/>
      <dgm:t>
        <a:bodyPr/>
        <a:lstStyle/>
        <a:p>
          <a:endParaRPr lang="en-US"/>
        </a:p>
      </dgm:t>
    </dgm:pt>
    <dgm:pt modelId="{024E9FFA-939E-4464-841E-B380402B7550}" type="pres">
      <dgm:prSet presAssocID="{D76358BE-B743-4407-845F-230E194A8DA8}" presName="rootConnector" presStyleLbl="node3" presStyleIdx="1" presStyleCnt="8"/>
      <dgm:spPr/>
      <dgm:t>
        <a:bodyPr/>
        <a:lstStyle/>
        <a:p>
          <a:endParaRPr lang="en-US"/>
        </a:p>
      </dgm:t>
    </dgm:pt>
    <dgm:pt modelId="{C873F929-1B84-4652-8BEE-2B5162FE20D7}" type="pres">
      <dgm:prSet presAssocID="{D76358BE-B743-4407-845F-230E194A8DA8}" presName="hierChild4" presStyleCnt="0"/>
      <dgm:spPr/>
    </dgm:pt>
    <dgm:pt modelId="{03B160FF-4B64-4B5C-A508-FF4A3A066F74}" type="pres">
      <dgm:prSet presAssocID="{D76358BE-B743-4407-845F-230E194A8DA8}" presName="hierChild5" presStyleCnt="0"/>
      <dgm:spPr/>
    </dgm:pt>
    <dgm:pt modelId="{D47E34BE-D6BF-4F65-B652-D4349C0BEB99}" type="pres">
      <dgm:prSet presAssocID="{A2576D0B-A291-4A9C-A730-682683550386}" presName="hierChild5" presStyleCnt="0"/>
      <dgm:spPr/>
    </dgm:pt>
    <dgm:pt modelId="{0D0A5785-8D06-4CCB-822D-EB235FB2BBD6}" type="pres">
      <dgm:prSet presAssocID="{437B52FD-6296-4C48-96E7-C7D0D4F304AB}" presName="Name35" presStyleLbl="parChTrans1D2" presStyleIdx="1" presStyleCnt="4"/>
      <dgm:spPr/>
      <dgm:t>
        <a:bodyPr/>
        <a:lstStyle/>
        <a:p>
          <a:endParaRPr lang="en-US"/>
        </a:p>
      </dgm:t>
    </dgm:pt>
    <dgm:pt modelId="{9C5FEA56-09E2-48E0-82F1-DCB2AD2737A4}" type="pres">
      <dgm:prSet presAssocID="{AFE69D27-2C44-4C31-B4D6-02222202524A}" presName="hierRoot2" presStyleCnt="0">
        <dgm:presLayoutVars>
          <dgm:hierBranch val="init"/>
        </dgm:presLayoutVars>
      </dgm:prSet>
      <dgm:spPr/>
    </dgm:pt>
    <dgm:pt modelId="{51F43172-C020-40E3-BAF3-88A9A2295CAE}" type="pres">
      <dgm:prSet presAssocID="{AFE69D27-2C44-4C31-B4D6-02222202524A}" presName="rootComposite" presStyleCnt="0"/>
      <dgm:spPr/>
    </dgm:pt>
    <dgm:pt modelId="{0DADCC0E-02C5-438B-AEED-4BA16F822C1B}" type="pres">
      <dgm:prSet presAssocID="{AFE69D27-2C44-4C31-B4D6-02222202524A}" presName="rootText" presStyleLbl="node2" presStyleIdx="1" presStyleCnt="4">
        <dgm:presLayoutVars>
          <dgm:chPref val="3"/>
        </dgm:presLayoutVars>
      </dgm:prSet>
      <dgm:spPr/>
      <dgm:t>
        <a:bodyPr/>
        <a:lstStyle/>
        <a:p>
          <a:endParaRPr lang="en-US"/>
        </a:p>
      </dgm:t>
    </dgm:pt>
    <dgm:pt modelId="{7A985117-9605-4B7B-B079-B3EC24FC3DAC}" type="pres">
      <dgm:prSet presAssocID="{AFE69D27-2C44-4C31-B4D6-02222202524A}" presName="rootConnector" presStyleLbl="node2" presStyleIdx="1" presStyleCnt="4"/>
      <dgm:spPr/>
      <dgm:t>
        <a:bodyPr/>
        <a:lstStyle/>
        <a:p>
          <a:endParaRPr lang="en-US"/>
        </a:p>
      </dgm:t>
    </dgm:pt>
    <dgm:pt modelId="{CA902FFD-C643-4CED-BB75-AE18195E1623}" type="pres">
      <dgm:prSet presAssocID="{AFE69D27-2C44-4C31-B4D6-02222202524A}" presName="hierChild4" presStyleCnt="0"/>
      <dgm:spPr/>
    </dgm:pt>
    <dgm:pt modelId="{413139F9-0A51-4713-BD19-620154A04FC1}" type="pres">
      <dgm:prSet presAssocID="{C587FB65-213F-4845-AF29-377F69D61C15}" presName="Name37" presStyleLbl="parChTrans1D3" presStyleIdx="2" presStyleCnt="8"/>
      <dgm:spPr/>
      <dgm:t>
        <a:bodyPr/>
        <a:lstStyle/>
        <a:p>
          <a:endParaRPr lang="en-US"/>
        </a:p>
      </dgm:t>
    </dgm:pt>
    <dgm:pt modelId="{7B274C67-2957-4BDD-8ABC-33DBF939238C}" type="pres">
      <dgm:prSet presAssocID="{837D3E83-2510-49B3-B59C-75079D9FE078}" presName="hierRoot2" presStyleCnt="0">
        <dgm:presLayoutVars>
          <dgm:hierBranch val="init"/>
        </dgm:presLayoutVars>
      </dgm:prSet>
      <dgm:spPr/>
    </dgm:pt>
    <dgm:pt modelId="{2D78BDEF-E238-42FB-9AC8-6644FF9B07AC}" type="pres">
      <dgm:prSet presAssocID="{837D3E83-2510-49B3-B59C-75079D9FE078}" presName="rootComposite" presStyleCnt="0"/>
      <dgm:spPr/>
    </dgm:pt>
    <dgm:pt modelId="{42805C22-6999-4741-A269-D2645CE2BBC2}" type="pres">
      <dgm:prSet presAssocID="{837D3E83-2510-49B3-B59C-75079D9FE078}" presName="rootText" presStyleLbl="node3" presStyleIdx="2" presStyleCnt="8">
        <dgm:presLayoutVars>
          <dgm:chPref val="3"/>
        </dgm:presLayoutVars>
      </dgm:prSet>
      <dgm:spPr/>
      <dgm:t>
        <a:bodyPr/>
        <a:lstStyle/>
        <a:p>
          <a:endParaRPr lang="en-US"/>
        </a:p>
      </dgm:t>
    </dgm:pt>
    <dgm:pt modelId="{8A127BD4-0EBC-4DF4-8D66-29B1381F84C5}" type="pres">
      <dgm:prSet presAssocID="{837D3E83-2510-49B3-B59C-75079D9FE078}" presName="rootConnector" presStyleLbl="node3" presStyleIdx="2" presStyleCnt="8"/>
      <dgm:spPr/>
      <dgm:t>
        <a:bodyPr/>
        <a:lstStyle/>
        <a:p>
          <a:endParaRPr lang="en-US"/>
        </a:p>
      </dgm:t>
    </dgm:pt>
    <dgm:pt modelId="{512F9807-E754-4679-B494-E54826D55FDA}" type="pres">
      <dgm:prSet presAssocID="{837D3E83-2510-49B3-B59C-75079D9FE078}" presName="hierChild4" presStyleCnt="0"/>
      <dgm:spPr/>
    </dgm:pt>
    <dgm:pt modelId="{EECD7339-C0E9-4BC8-9832-5B48442D64F8}" type="pres">
      <dgm:prSet presAssocID="{837D3E83-2510-49B3-B59C-75079D9FE078}" presName="hierChild5" presStyleCnt="0"/>
      <dgm:spPr/>
    </dgm:pt>
    <dgm:pt modelId="{4756E781-2474-49EA-8784-62CEEA96B45D}" type="pres">
      <dgm:prSet presAssocID="{02063340-9C3D-4876-BD15-EB4034EA4349}" presName="Name37" presStyleLbl="parChTrans1D3" presStyleIdx="3" presStyleCnt="8"/>
      <dgm:spPr/>
      <dgm:t>
        <a:bodyPr/>
        <a:lstStyle/>
        <a:p>
          <a:endParaRPr lang="en-US"/>
        </a:p>
      </dgm:t>
    </dgm:pt>
    <dgm:pt modelId="{E4131034-D9E7-4A9C-B68C-BD80578C1055}" type="pres">
      <dgm:prSet presAssocID="{C93A8961-C94D-497D-B067-39E76E627F3C}" presName="hierRoot2" presStyleCnt="0">
        <dgm:presLayoutVars>
          <dgm:hierBranch val="init"/>
        </dgm:presLayoutVars>
      </dgm:prSet>
      <dgm:spPr/>
    </dgm:pt>
    <dgm:pt modelId="{0E9D3B48-59B5-43D4-85CE-F93E68E87529}" type="pres">
      <dgm:prSet presAssocID="{C93A8961-C94D-497D-B067-39E76E627F3C}" presName="rootComposite" presStyleCnt="0"/>
      <dgm:spPr/>
    </dgm:pt>
    <dgm:pt modelId="{56C081FD-61AE-4C02-8300-CB61AEF471B5}" type="pres">
      <dgm:prSet presAssocID="{C93A8961-C94D-497D-B067-39E76E627F3C}" presName="rootText" presStyleLbl="node3" presStyleIdx="3" presStyleCnt="8">
        <dgm:presLayoutVars>
          <dgm:chPref val="3"/>
        </dgm:presLayoutVars>
      </dgm:prSet>
      <dgm:spPr/>
      <dgm:t>
        <a:bodyPr/>
        <a:lstStyle/>
        <a:p>
          <a:endParaRPr lang="en-US"/>
        </a:p>
      </dgm:t>
    </dgm:pt>
    <dgm:pt modelId="{EFA02817-4AAA-4D43-A7CC-5BDC1D0C613E}" type="pres">
      <dgm:prSet presAssocID="{C93A8961-C94D-497D-B067-39E76E627F3C}" presName="rootConnector" presStyleLbl="node3" presStyleIdx="3" presStyleCnt="8"/>
      <dgm:spPr/>
      <dgm:t>
        <a:bodyPr/>
        <a:lstStyle/>
        <a:p>
          <a:endParaRPr lang="en-US"/>
        </a:p>
      </dgm:t>
    </dgm:pt>
    <dgm:pt modelId="{86924C0D-12F5-49BD-B78D-71B281C10729}" type="pres">
      <dgm:prSet presAssocID="{C93A8961-C94D-497D-B067-39E76E627F3C}" presName="hierChild4" presStyleCnt="0"/>
      <dgm:spPr/>
    </dgm:pt>
    <dgm:pt modelId="{6AAD8145-8117-4372-8397-1CF1CE899D36}" type="pres">
      <dgm:prSet presAssocID="{C93A8961-C94D-497D-B067-39E76E627F3C}" presName="hierChild5" presStyleCnt="0"/>
      <dgm:spPr/>
    </dgm:pt>
    <dgm:pt modelId="{DB1AF21C-EF99-4BC5-AEBE-8AF052FA5EB0}" type="pres">
      <dgm:prSet presAssocID="{C720B2C4-FCFC-46A8-BE10-BCA82BDB93E9}" presName="Name37" presStyleLbl="parChTrans1D3" presStyleIdx="4" presStyleCnt="8"/>
      <dgm:spPr/>
      <dgm:t>
        <a:bodyPr/>
        <a:lstStyle/>
        <a:p>
          <a:endParaRPr lang="en-US"/>
        </a:p>
      </dgm:t>
    </dgm:pt>
    <dgm:pt modelId="{D789A839-5FB4-420A-9A46-E2C8AD28FAB8}" type="pres">
      <dgm:prSet presAssocID="{8836A821-BF26-4A37-B13C-30B8E8FB1046}" presName="hierRoot2" presStyleCnt="0">
        <dgm:presLayoutVars>
          <dgm:hierBranch val="init"/>
        </dgm:presLayoutVars>
      </dgm:prSet>
      <dgm:spPr/>
    </dgm:pt>
    <dgm:pt modelId="{A9A89121-9594-4568-B558-466D7B1C3908}" type="pres">
      <dgm:prSet presAssocID="{8836A821-BF26-4A37-B13C-30B8E8FB1046}" presName="rootComposite" presStyleCnt="0"/>
      <dgm:spPr/>
    </dgm:pt>
    <dgm:pt modelId="{84FF5EC3-8E63-4B40-BB4F-F70292F7D9DD}" type="pres">
      <dgm:prSet presAssocID="{8836A821-BF26-4A37-B13C-30B8E8FB1046}" presName="rootText" presStyleLbl="node3" presStyleIdx="4" presStyleCnt="8">
        <dgm:presLayoutVars>
          <dgm:chPref val="3"/>
        </dgm:presLayoutVars>
      </dgm:prSet>
      <dgm:spPr/>
      <dgm:t>
        <a:bodyPr/>
        <a:lstStyle/>
        <a:p>
          <a:endParaRPr lang="en-US"/>
        </a:p>
      </dgm:t>
    </dgm:pt>
    <dgm:pt modelId="{ECCB2C43-D775-4838-A7D6-399E0382894B}" type="pres">
      <dgm:prSet presAssocID="{8836A821-BF26-4A37-B13C-30B8E8FB1046}" presName="rootConnector" presStyleLbl="node3" presStyleIdx="4" presStyleCnt="8"/>
      <dgm:spPr/>
      <dgm:t>
        <a:bodyPr/>
        <a:lstStyle/>
        <a:p>
          <a:endParaRPr lang="en-US"/>
        </a:p>
      </dgm:t>
    </dgm:pt>
    <dgm:pt modelId="{27D3D3CE-2407-406E-892C-FED642B80D3F}" type="pres">
      <dgm:prSet presAssocID="{8836A821-BF26-4A37-B13C-30B8E8FB1046}" presName="hierChild4" presStyleCnt="0"/>
      <dgm:spPr/>
    </dgm:pt>
    <dgm:pt modelId="{42BA83CF-0E80-4BD7-9ACF-433FF6E5CF67}" type="pres">
      <dgm:prSet presAssocID="{8836A821-BF26-4A37-B13C-30B8E8FB1046}" presName="hierChild5" presStyleCnt="0"/>
      <dgm:spPr/>
    </dgm:pt>
    <dgm:pt modelId="{82018524-F26F-4701-A3EE-CB7286D7E181}" type="pres">
      <dgm:prSet presAssocID="{AFE69D27-2C44-4C31-B4D6-02222202524A}" presName="hierChild5" presStyleCnt="0"/>
      <dgm:spPr/>
    </dgm:pt>
    <dgm:pt modelId="{47E4BF5B-EF4E-48DA-A6C0-11573EE8824B}" type="pres">
      <dgm:prSet presAssocID="{F74D569C-850E-470C-B7B5-797ABC1F5B57}" presName="Name35" presStyleLbl="parChTrans1D2" presStyleIdx="2" presStyleCnt="4"/>
      <dgm:spPr/>
      <dgm:t>
        <a:bodyPr/>
        <a:lstStyle/>
        <a:p>
          <a:endParaRPr lang="en-US"/>
        </a:p>
      </dgm:t>
    </dgm:pt>
    <dgm:pt modelId="{180A748C-410A-4810-86AD-0635BDE9DE55}" type="pres">
      <dgm:prSet presAssocID="{4FB9E84D-4675-4440-A401-FA4EA343CBAD}" presName="hierRoot2" presStyleCnt="0">
        <dgm:presLayoutVars>
          <dgm:hierBranch val="init"/>
        </dgm:presLayoutVars>
      </dgm:prSet>
      <dgm:spPr/>
    </dgm:pt>
    <dgm:pt modelId="{3447801E-93FE-42C2-8663-A2A8FD470B5F}" type="pres">
      <dgm:prSet presAssocID="{4FB9E84D-4675-4440-A401-FA4EA343CBAD}" presName="rootComposite" presStyleCnt="0"/>
      <dgm:spPr/>
    </dgm:pt>
    <dgm:pt modelId="{E347D555-4541-40B7-B443-C5AC9A4E3758}" type="pres">
      <dgm:prSet presAssocID="{4FB9E84D-4675-4440-A401-FA4EA343CBAD}" presName="rootText" presStyleLbl="node2" presStyleIdx="2" presStyleCnt="4">
        <dgm:presLayoutVars>
          <dgm:chPref val="3"/>
        </dgm:presLayoutVars>
      </dgm:prSet>
      <dgm:spPr/>
      <dgm:t>
        <a:bodyPr/>
        <a:lstStyle/>
        <a:p>
          <a:endParaRPr lang="en-US"/>
        </a:p>
      </dgm:t>
    </dgm:pt>
    <dgm:pt modelId="{0D6C333A-78F1-40E5-AE21-B2F87890F29E}" type="pres">
      <dgm:prSet presAssocID="{4FB9E84D-4675-4440-A401-FA4EA343CBAD}" presName="rootConnector" presStyleLbl="node2" presStyleIdx="2" presStyleCnt="4"/>
      <dgm:spPr/>
      <dgm:t>
        <a:bodyPr/>
        <a:lstStyle/>
        <a:p>
          <a:endParaRPr lang="en-US"/>
        </a:p>
      </dgm:t>
    </dgm:pt>
    <dgm:pt modelId="{3439B17A-29BF-43B7-96CE-E8CBF507C174}" type="pres">
      <dgm:prSet presAssocID="{4FB9E84D-4675-4440-A401-FA4EA343CBAD}" presName="hierChild4" presStyleCnt="0"/>
      <dgm:spPr/>
    </dgm:pt>
    <dgm:pt modelId="{A113F027-2932-49DE-831B-198056E5DF5A}" type="pres">
      <dgm:prSet presAssocID="{79ACA9B0-078A-4CE8-B32E-FB7809D2D64D}" presName="Name37" presStyleLbl="parChTrans1D3" presStyleIdx="5" presStyleCnt="8"/>
      <dgm:spPr/>
      <dgm:t>
        <a:bodyPr/>
        <a:lstStyle/>
        <a:p>
          <a:endParaRPr lang="en-US"/>
        </a:p>
      </dgm:t>
    </dgm:pt>
    <dgm:pt modelId="{2B337156-4468-4F9F-BA37-0469C454485F}" type="pres">
      <dgm:prSet presAssocID="{3C861F3C-5D45-4A2D-8B12-2E6AB60C2A13}" presName="hierRoot2" presStyleCnt="0">
        <dgm:presLayoutVars>
          <dgm:hierBranch val="init"/>
        </dgm:presLayoutVars>
      </dgm:prSet>
      <dgm:spPr/>
    </dgm:pt>
    <dgm:pt modelId="{840B5F3C-68E6-4695-9202-9FCBD2094941}" type="pres">
      <dgm:prSet presAssocID="{3C861F3C-5D45-4A2D-8B12-2E6AB60C2A13}" presName="rootComposite" presStyleCnt="0"/>
      <dgm:spPr/>
    </dgm:pt>
    <dgm:pt modelId="{59D98837-568F-4DB1-AD56-74E222EAFE2A}" type="pres">
      <dgm:prSet presAssocID="{3C861F3C-5D45-4A2D-8B12-2E6AB60C2A13}" presName="rootText" presStyleLbl="node3" presStyleIdx="5" presStyleCnt="8">
        <dgm:presLayoutVars>
          <dgm:chPref val="3"/>
        </dgm:presLayoutVars>
      </dgm:prSet>
      <dgm:spPr/>
      <dgm:t>
        <a:bodyPr/>
        <a:lstStyle/>
        <a:p>
          <a:endParaRPr lang="en-US"/>
        </a:p>
      </dgm:t>
    </dgm:pt>
    <dgm:pt modelId="{B2B886CC-2C13-4141-B6B0-A6F429296C62}" type="pres">
      <dgm:prSet presAssocID="{3C861F3C-5D45-4A2D-8B12-2E6AB60C2A13}" presName="rootConnector" presStyleLbl="node3" presStyleIdx="5" presStyleCnt="8"/>
      <dgm:spPr/>
      <dgm:t>
        <a:bodyPr/>
        <a:lstStyle/>
        <a:p>
          <a:endParaRPr lang="en-US"/>
        </a:p>
      </dgm:t>
    </dgm:pt>
    <dgm:pt modelId="{431B23DE-7774-48A9-BFD2-FBBA7C5723FF}" type="pres">
      <dgm:prSet presAssocID="{3C861F3C-5D45-4A2D-8B12-2E6AB60C2A13}" presName="hierChild4" presStyleCnt="0"/>
      <dgm:spPr/>
    </dgm:pt>
    <dgm:pt modelId="{B029FD08-0119-4092-909C-BF8DCAD3C804}" type="pres">
      <dgm:prSet presAssocID="{3C861F3C-5D45-4A2D-8B12-2E6AB60C2A13}" presName="hierChild5" presStyleCnt="0"/>
      <dgm:spPr/>
    </dgm:pt>
    <dgm:pt modelId="{31E07D0E-BA93-413E-B3F9-B2BD314D9DF2}" type="pres">
      <dgm:prSet presAssocID="{4FB9E84D-4675-4440-A401-FA4EA343CBAD}" presName="hierChild5" presStyleCnt="0"/>
      <dgm:spPr/>
    </dgm:pt>
    <dgm:pt modelId="{6DA1442F-A619-4AB3-8E5A-85AEE2DDEC39}" type="pres">
      <dgm:prSet presAssocID="{D322D32F-F660-41F6-9D6E-1CF38E37CF7E}" presName="Name35" presStyleLbl="parChTrans1D2" presStyleIdx="3" presStyleCnt="4"/>
      <dgm:spPr/>
      <dgm:t>
        <a:bodyPr/>
        <a:lstStyle/>
        <a:p>
          <a:endParaRPr lang="en-US"/>
        </a:p>
      </dgm:t>
    </dgm:pt>
    <dgm:pt modelId="{A97988EF-8AA8-4419-9DE7-8B0BFF6D11D1}" type="pres">
      <dgm:prSet presAssocID="{AAA07110-FBDC-47A2-9B37-AA4F8F98017B}" presName="hierRoot2" presStyleCnt="0">
        <dgm:presLayoutVars>
          <dgm:hierBranch val="init"/>
        </dgm:presLayoutVars>
      </dgm:prSet>
      <dgm:spPr/>
    </dgm:pt>
    <dgm:pt modelId="{92ACE6C6-21E0-4264-8977-5758A241D864}" type="pres">
      <dgm:prSet presAssocID="{AAA07110-FBDC-47A2-9B37-AA4F8F98017B}" presName="rootComposite" presStyleCnt="0"/>
      <dgm:spPr/>
    </dgm:pt>
    <dgm:pt modelId="{F2C578A7-7D15-4F4A-B998-610791B1E592}" type="pres">
      <dgm:prSet presAssocID="{AAA07110-FBDC-47A2-9B37-AA4F8F98017B}" presName="rootText" presStyleLbl="node2" presStyleIdx="3" presStyleCnt="4">
        <dgm:presLayoutVars>
          <dgm:chPref val="3"/>
        </dgm:presLayoutVars>
      </dgm:prSet>
      <dgm:spPr/>
      <dgm:t>
        <a:bodyPr/>
        <a:lstStyle/>
        <a:p>
          <a:endParaRPr lang="en-US"/>
        </a:p>
      </dgm:t>
    </dgm:pt>
    <dgm:pt modelId="{C6D5F387-4AFD-465E-8470-EE39DD8BAAD2}" type="pres">
      <dgm:prSet presAssocID="{AAA07110-FBDC-47A2-9B37-AA4F8F98017B}" presName="rootConnector" presStyleLbl="node2" presStyleIdx="3" presStyleCnt="4"/>
      <dgm:spPr/>
      <dgm:t>
        <a:bodyPr/>
        <a:lstStyle/>
        <a:p>
          <a:endParaRPr lang="en-US"/>
        </a:p>
      </dgm:t>
    </dgm:pt>
    <dgm:pt modelId="{74F88746-D563-4EC1-AD54-96FDC99E7C44}" type="pres">
      <dgm:prSet presAssocID="{AAA07110-FBDC-47A2-9B37-AA4F8F98017B}" presName="hierChild4" presStyleCnt="0"/>
      <dgm:spPr/>
    </dgm:pt>
    <dgm:pt modelId="{756BA4A2-1FC2-4056-9C44-BF9B7CF3023F}" type="pres">
      <dgm:prSet presAssocID="{1C1C93D8-8AAC-49DD-8493-2A485C3FE65E}" presName="Name37" presStyleLbl="parChTrans1D3" presStyleIdx="6" presStyleCnt="8"/>
      <dgm:spPr/>
      <dgm:t>
        <a:bodyPr/>
        <a:lstStyle/>
        <a:p>
          <a:endParaRPr lang="en-US"/>
        </a:p>
      </dgm:t>
    </dgm:pt>
    <dgm:pt modelId="{88439709-D28E-4614-AE44-389DC30F7515}" type="pres">
      <dgm:prSet presAssocID="{9E14E9DC-1E5D-4323-9B28-3FE38890B45D}" presName="hierRoot2" presStyleCnt="0">
        <dgm:presLayoutVars>
          <dgm:hierBranch val="init"/>
        </dgm:presLayoutVars>
      </dgm:prSet>
      <dgm:spPr/>
    </dgm:pt>
    <dgm:pt modelId="{4ED611B5-9AE1-4B91-9FCF-361A2BC53739}" type="pres">
      <dgm:prSet presAssocID="{9E14E9DC-1E5D-4323-9B28-3FE38890B45D}" presName="rootComposite" presStyleCnt="0"/>
      <dgm:spPr/>
    </dgm:pt>
    <dgm:pt modelId="{82328CAD-7BE1-4263-811E-F197831B0BAA}" type="pres">
      <dgm:prSet presAssocID="{9E14E9DC-1E5D-4323-9B28-3FE38890B45D}" presName="rootText" presStyleLbl="node3" presStyleIdx="6" presStyleCnt="8">
        <dgm:presLayoutVars>
          <dgm:chPref val="3"/>
        </dgm:presLayoutVars>
      </dgm:prSet>
      <dgm:spPr/>
      <dgm:t>
        <a:bodyPr/>
        <a:lstStyle/>
        <a:p>
          <a:endParaRPr lang="en-US"/>
        </a:p>
      </dgm:t>
    </dgm:pt>
    <dgm:pt modelId="{CF29908D-098F-4F38-B1CA-4CCC4FFE9E55}" type="pres">
      <dgm:prSet presAssocID="{9E14E9DC-1E5D-4323-9B28-3FE38890B45D}" presName="rootConnector" presStyleLbl="node3" presStyleIdx="6" presStyleCnt="8"/>
      <dgm:spPr/>
      <dgm:t>
        <a:bodyPr/>
        <a:lstStyle/>
        <a:p>
          <a:endParaRPr lang="en-US"/>
        </a:p>
      </dgm:t>
    </dgm:pt>
    <dgm:pt modelId="{4566E6EA-F35C-474E-BBFD-B918858CBFC7}" type="pres">
      <dgm:prSet presAssocID="{9E14E9DC-1E5D-4323-9B28-3FE38890B45D}" presName="hierChild4" presStyleCnt="0"/>
      <dgm:spPr/>
    </dgm:pt>
    <dgm:pt modelId="{14F34E2F-FDF1-4E0F-A8FB-57274B250598}" type="pres">
      <dgm:prSet presAssocID="{9E14E9DC-1E5D-4323-9B28-3FE38890B45D}" presName="hierChild5" presStyleCnt="0"/>
      <dgm:spPr/>
    </dgm:pt>
    <dgm:pt modelId="{9EAF8BF4-2F2D-497C-9081-81A0E4167C47}" type="pres">
      <dgm:prSet presAssocID="{A0A0A425-AFCC-470A-A4DC-BFCC2014E1E9}" presName="Name37" presStyleLbl="parChTrans1D3" presStyleIdx="7" presStyleCnt="8"/>
      <dgm:spPr/>
      <dgm:t>
        <a:bodyPr/>
        <a:lstStyle/>
        <a:p>
          <a:endParaRPr lang="en-US"/>
        </a:p>
      </dgm:t>
    </dgm:pt>
    <dgm:pt modelId="{ED5D72E7-B489-4DE9-86B8-DA88271828EC}" type="pres">
      <dgm:prSet presAssocID="{F10A7B96-0579-4361-925C-6D3CB9620F73}" presName="hierRoot2" presStyleCnt="0">
        <dgm:presLayoutVars>
          <dgm:hierBranch val="init"/>
        </dgm:presLayoutVars>
      </dgm:prSet>
      <dgm:spPr/>
    </dgm:pt>
    <dgm:pt modelId="{B097A7BD-5EAD-45B8-9954-A187ADAC8FCA}" type="pres">
      <dgm:prSet presAssocID="{F10A7B96-0579-4361-925C-6D3CB9620F73}" presName="rootComposite" presStyleCnt="0"/>
      <dgm:spPr/>
    </dgm:pt>
    <dgm:pt modelId="{DF790509-166E-44D6-97EF-249F931F2727}" type="pres">
      <dgm:prSet presAssocID="{F10A7B96-0579-4361-925C-6D3CB9620F73}" presName="rootText" presStyleLbl="node3" presStyleIdx="7" presStyleCnt="8">
        <dgm:presLayoutVars>
          <dgm:chPref val="3"/>
        </dgm:presLayoutVars>
      </dgm:prSet>
      <dgm:spPr/>
      <dgm:t>
        <a:bodyPr/>
        <a:lstStyle/>
        <a:p>
          <a:endParaRPr lang="en-US"/>
        </a:p>
      </dgm:t>
    </dgm:pt>
    <dgm:pt modelId="{BB5CD8C1-99AD-466F-9F73-317958467B50}" type="pres">
      <dgm:prSet presAssocID="{F10A7B96-0579-4361-925C-6D3CB9620F73}" presName="rootConnector" presStyleLbl="node3" presStyleIdx="7" presStyleCnt="8"/>
      <dgm:spPr/>
      <dgm:t>
        <a:bodyPr/>
        <a:lstStyle/>
        <a:p>
          <a:endParaRPr lang="en-US"/>
        </a:p>
      </dgm:t>
    </dgm:pt>
    <dgm:pt modelId="{4045EAC3-D62D-4F38-8A53-BCAB25BA5706}" type="pres">
      <dgm:prSet presAssocID="{F10A7B96-0579-4361-925C-6D3CB9620F73}" presName="hierChild4" presStyleCnt="0"/>
      <dgm:spPr/>
    </dgm:pt>
    <dgm:pt modelId="{AEC9E33B-44B7-4B53-AABC-9FCC3E97FEE2}" type="pres">
      <dgm:prSet presAssocID="{F10A7B96-0579-4361-925C-6D3CB9620F73}" presName="hierChild5" presStyleCnt="0"/>
      <dgm:spPr/>
    </dgm:pt>
    <dgm:pt modelId="{BC75FB07-1A53-4F76-A404-63FCEE8D7994}" type="pres">
      <dgm:prSet presAssocID="{AAA07110-FBDC-47A2-9B37-AA4F8F98017B}" presName="hierChild5" presStyleCnt="0"/>
      <dgm:spPr/>
    </dgm:pt>
    <dgm:pt modelId="{8F050176-1E95-4C26-B4EF-1A74958C5E07}" type="pres">
      <dgm:prSet presAssocID="{33676F54-5E23-4C76-8B52-E1356D3A7AB5}" presName="hierChild3" presStyleCnt="0"/>
      <dgm:spPr/>
    </dgm:pt>
  </dgm:ptLst>
  <dgm:cxnLst>
    <dgm:cxn modelId="{CCC382C8-920F-E342-B300-E7876662D5B2}" type="presOf" srcId="{3C861F3C-5D45-4A2D-8B12-2E6AB60C2A13}" destId="{B2B886CC-2C13-4141-B6B0-A6F429296C62}" srcOrd="1" destOrd="0" presId="urn:microsoft.com/office/officeart/2005/8/layout/orgChart1"/>
    <dgm:cxn modelId="{4CCF5091-F132-E14F-A1B1-54FCD02ABD62}" type="presOf" srcId="{02244DD5-BB7A-42C7-9475-8A29621412AE}" destId="{FAD85615-AFE8-4371-BC68-B8B3F77730B2}" srcOrd="0" destOrd="0" presId="urn:microsoft.com/office/officeart/2005/8/layout/orgChart1"/>
    <dgm:cxn modelId="{B2D3077C-E81B-4B09-A285-0BEE20183B9D}" srcId="{4FB9E84D-4675-4440-A401-FA4EA343CBAD}" destId="{3C861F3C-5D45-4A2D-8B12-2E6AB60C2A13}" srcOrd="0" destOrd="0" parTransId="{79ACA9B0-078A-4CE8-B32E-FB7809D2D64D}" sibTransId="{2E00CDA4-527D-4B0A-A9FD-85FE82EAB420}"/>
    <dgm:cxn modelId="{DE325843-DAD0-4737-A299-940E3A0C6670}" srcId="{AAA07110-FBDC-47A2-9B37-AA4F8F98017B}" destId="{9E14E9DC-1E5D-4323-9B28-3FE38890B45D}" srcOrd="0" destOrd="0" parTransId="{1C1C93D8-8AAC-49DD-8493-2A485C3FE65E}" sibTransId="{82D9BDFE-AAA7-4A2D-98F4-E271B5E5F0B7}"/>
    <dgm:cxn modelId="{821C8FDF-BCC5-2343-901F-F69BD42B94EC}" type="presOf" srcId="{AFE69D27-2C44-4C31-B4D6-02222202524A}" destId="{7A985117-9605-4B7B-B079-B3EC24FC3DAC}" srcOrd="1" destOrd="0" presId="urn:microsoft.com/office/officeart/2005/8/layout/orgChart1"/>
    <dgm:cxn modelId="{57B18241-23AE-4069-8E17-8C330DF51FCA}" srcId="{AFE69D27-2C44-4C31-B4D6-02222202524A}" destId="{C93A8961-C94D-497D-B067-39E76E627F3C}" srcOrd="1" destOrd="0" parTransId="{02063340-9C3D-4876-BD15-EB4034EA4349}" sibTransId="{E36B2D68-23B5-4B8D-BC01-A701853390B9}"/>
    <dgm:cxn modelId="{855A3CC6-2ADB-DB48-A1DE-AB74B13AD68A}" type="presOf" srcId="{C720B2C4-FCFC-46A8-BE10-BCA82BDB93E9}" destId="{DB1AF21C-EF99-4BC5-AEBE-8AF052FA5EB0}" srcOrd="0" destOrd="0" presId="urn:microsoft.com/office/officeart/2005/8/layout/orgChart1"/>
    <dgm:cxn modelId="{9CCEEE02-2298-3342-8036-48AAF9CE7455}" type="presOf" srcId="{2E9F73F9-7719-4701-9DE8-919ED28F668D}" destId="{5017EEF1-294F-463A-9DD0-A85F49F31F1B}" srcOrd="0" destOrd="0" presId="urn:microsoft.com/office/officeart/2005/8/layout/orgChart1"/>
    <dgm:cxn modelId="{F970915A-4E99-4381-B636-ABFE151D83BA}" srcId="{33676F54-5E23-4C76-8B52-E1356D3A7AB5}" destId="{4FB9E84D-4675-4440-A401-FA4EA343CBAD}" srcOrd="2" destOrd="0" parTransId="{F74D569C-850E-470C-B7B5-797ABC1F5B57}" sibTransId="{10ABA9BF-03F3-434D-82AB-998291F0F937}"/>
    <dgm:cxn modelId="{15954765-E106-7848-94E0-B213E2AA8F7B}" type="presOf" srcId="{4FB9E84D-4675-4440-A401-FA4EA343CBAD}" destId="{E347D555-4541-40B7-B443-C5AC9A4E3758}" srcOrd="0" destOrd="0" presId="urn:microsoft.com/office/officeart/2005/8/layout/orgChart1"/>
    <dgm:cxn modelId="{3835AF92-7C3A-9749-B1E9-025CD58BDB02}" type="presOf" srcId="{A2576D0B-A291-4A9C-A730-682683550386}" destId="{91A372F1-86CC-4B03-8984-99B834F48535}" srcOrd="1" destOrd="0" presId="urn:microsoft.com/office/officeart/2005/8/layout/orgChart1"/>
    <dgm:cxn modelId="{626C4979-8DFE-457A-8186-E4A4C169FB56}" srcId="{33676F54-5E23-4C76-8B52-E1356D3A7AB5}" destId="{A2576D0B-A291-4A9C-A730-682683550386}" srcOrd="0" destOrd="0" parTransId="{4D117D18-5EA4-4914-8244-703A5367DFE6}" sibTransId="{DAD4D852-1D26-432D-BE30-ABCE2FE92B69}"/>
    <dgm:cxn modelId="{5C2EB4ED-2764-E247-BEB2-17BF078BACBB}" type="presOf" srcId="{C587FB65-213F-4845-AF29-377F69D61C15}" destId="{413139F9-0A51-4713-BD19-620154A04FC1}" srcOrd="0" destOrd="0" presId="urn:microsoft.com/office/officeart/2005/8/layout/orgChart1"/>
    <dgm:cxn modelId="{30C69B14-8D80-8740-BC7B-8B19674A16D3}" type="presOf" srcId="{AFE69D27-2C44-4C31-B4D6-02222202524A}" destId="{0DADCC0E-02C5-438B-AEED-4BA16F822C1B}" srcOrd="0" destOrd="0" presId="urn:microsoft.com/office/officeart/2005/8/layout/orgChart1"/>
    <dgm:cxn modelId="{F7D2AA77-66CA-4B31-91E0-B77DDA13AC6F}" srcId="{AFE69D27-2C44-4C31-B4D6-02222202524A}" destId="{837D3E83-2510-49B3-B59C-75079D9FE078}" srcOrd="0" destOrd="0" parTransId="{C587FB65-213F-4845-AF29-377F69D61C15}" sibTransId="{BFF82FFE-6880-42B1-A526-3DC9078189DF}"/>
    <dgm:cxn modelId="{D0D12E33-8098-6A47-A126-E8EA6D827E65}" type="presOf" srcId="{D76358BE-B743-4407-845F-230E194A8DA8}" destId="{024E9FFA-939E-4464-841E-B380402B7550}" srcOrd="1" destOrd="0" presId="urn:microsoft.com/office/officeart/2005/8/layout/orgChart1"/>
    <dgm:cxn modelId="{5B4A3E6E-5A33-5546-831D-CB37241EE644}" type="presOf" srcId="{9E14E9DC-1E5D-4323-9B28-3FE38890B45D}" destId="{CF29908D-098F-4F38-B1CA-4CCC4FFE9E55}" srcOrd="1" destOrd="0" presId="urn:microsoft.com/office/officeart/2005/8/layout/orgChart1"/>
    <dgm:cxn modelId="{1C1CA792-8C1D-A74D-935B-EB7BB8035C7A}" type="presOf" srcId="{AAA07110-FBDC-47A2-9B37-AA4F8F98017B}" destId="{C6D5F387-4AFD-465E-8470-EE39DD8BAAD2}" srcOrd="1" destOrd="0" presId="urn:microsoft.com/office/officeart/2005/8/layout/orgChart1"/>
    <dgm:cxn modelId="{1BB68171-BB35-8B42-AFFD-D98C9DDA07B0}" type="presOf" srcId="{A2576D0B-A291-4A9C-A730-682683550386}" destId="{E1D69FB9-C5CC-4CDB-934D-C7E79E3E04EC}" srcOrd="0" destOrd="0" presId="urn:microsoft.com/office/officeart/2005/8/layout/orgChart1"/>
    <dgm:cxn modelId="{4C6E38C8-8FD1-42E7-A921-2814D090B617}" srcId="{A2576D0B-A291-4A9C-A730-682683550386}" destId="{D76358BE-B743-4407-845F-230E194A8DA8}" srcOrd="1" destOrd="0" parTransId="{02244DD5-BB7A-42C7-9475-8A29621412AE}" sibTransId="{C0CC81D6-D81D-4DC7-8697-EFD7700CA80F}"/>
    <dgm:cxn modelId="{80CFE962-60EB-4C94-BA1D-763DFCB88AB6}" srcId="{AAA07110-FBDC-47A2-9B37-AA4F8F98017B}" destId="{F10A7B96-0579-4361-925C-6D3CB9620F73}" srcOrd="1" destOrd="0" parTransId="{A0A0A425-AFCC-470A-A4DC-BFCC2014E1E9}" sibTransId="{2F2CD8F1-35FA-47FC-BEFC-73B6E1BA0BB5}"/>
    <dgm:cxn modelId="{8DAD8E31-E0E2-4E0A-B27B-FDF41F0DDF27}" srcId="{33676F54-5E23-4C76-8B52-E1356D3A7AB5}" destId="{AAA07110-FBDC-47A2-9B37-AA4F8F98017B}" srcOrd="3" destOrd="0" parTransId="{D322D32F-F660-41F6-9D6E-1CF38E37CF7E}" sibTransId="{FFBEDF83-83AC-44B8-8803-E95C40FEA33D}"/>
    <dgm:cxn modelId="{2DA03200-FAC4-7441-A960-64C93A559F3F}" type="presOf" srcId="{8836A821-BF26-4A37-B13C-30B8E8FB1046}" destId="{84FF5EC3-8E63-4B40-BB4F-F70292F7D9DD}" srcOrd="0" destOrd="0" presId="urn:microsoft.com/office/officeart/2005/8/layout/orgChart1"/>
    <dgm:cxn modelId="{E21281BB-359D-CA43-8D60-E06541ABD428}" type="presOf" srcId="{837D3E83-2510-49B3-B59C-75079D9FE078}" destId="{42805C22-6999-4741-A269-D2645CE2BBC2}" srcOrd="0" destOrd="0" presId="urn:microsoft.com/office/officeart/2005/8/layout/orgChart1"/>
    <dgm:cxn modelId="{3EE9BEA5-17F3-435B-B5D8-722443B95067}" srcId="{33676F54-5E23-4C76-8B52-E1356D3A7AB5}" destId="{AFE69D27-2C44-4C31-B4D6-02222202524A}" srcOrd="1" destOrd="0" parTransId="{437B52FD-6296-4C48-96E7-C7D0D4F304AB}" sibTransId="{30048158-C0A2-4CD0-993D-E90A129431BC}"/>
    <dgm:cxn modelId="{239F03FC-449C-314A-9669-98F5CCB24C2F}" type="presOf" srcId="{B1855FF6-F999-4BEC-A4CC-53082CB56B9D}" destId="{7B74EAED-A389-4517-99B5-0725F1CC5901}" srcOrd="0" destOrd="0" presId="urn:microsoft.com/office/officeart/2005/8/layout/orgChart1"/>
    <dgm:cxn modelId="{18DBA7AB-2E69-450E-8AC6-0E34354A211F}" srcId="{AFE69D27-2C44-4C31-B4D6-02222202524A}" destId="{8836A821-BF26-4A37-B13C-30B8E8FB1046}" srcOrd="2" destOrd="0" parTransId="{C720B2C4-FCFC-46A8-BE10-BCA82BDB93E9}" sibTransId="{C2DE4011-1D7B-461C-AD1D-D59D26FC7BDC}"/>
    <dgm:cxn modelId="{9BEF1F28-407D-3C40-AAB0-2D10E043047E}" type="presOf" srcId="{79ACA9B0-078A-4CE8-B32E-FB7809D2D64D}" destId="{A113F027-2932-49DE-831B-198056E5DF5A}" srcOrd="0" destOrd="0" presId="urn:microsoft.com/office/officeart/2005/8/layout/orgChart1"/>
    <dgm:cxn modelId="{88BECC07-2C2C-6245-985A-FCFCA22DF4AC}" type="presOf" srcId="{4FB9E84D-4675-4440-A401-FA4EA343CBAD}" destId="{0D6C333A-78F1-40E5-AE21-B2F87890F29E}" srcOrd="1" destOrd="0" presId="urn:microsoft.com/office/officeart/2005/8/layout/orgChart1"/>
    <dgm:cxn modelId="{FAED51D5-9F01-2C43-A447-B3AEED52C953}" type="presOf" srcId="{02063340-9C3D-4876-BD15-EB4034EA4349}" destId="{4756E781-2474-49EA-8784-62CEEA96B45D}" srcOrd="0" destOrd="0" presId="urn:microsoft.com/office/officeart/2005/8/layout/orgChart1"/>
    <dgm:cxn modelId="{8216E78B-1CC9-E747-B099-B803D45FAB88}" type="presOf" srcId="{8836A821-BF26-4A37-B13C-30B8E8FB1046}" destId="{ECCB2C43-D775-4838-A7D6-399E0382894B}" srcOrd="1" destOrd="0" presId="urn:microsoft.com/office/officeart/2005/8/layout/orgChart1"/>
    <dgm:cxn modelId="{D6935A4F-EF26-554A-ADC9-985E72A8CFEB}" type="presOf" srcId="{AAA07110-FBDC-47A2-9B37-AA4F8F98017B}" destId="{F2C578A7-7D15-4F4A-B998-610791B1E592}" srcOrd="0" destOrd="0" presId="urn:microsoft.com/office/officeart/2005/8/layout/orgChart1"/>
    <dgm:cxn modelId="{58D33142-ADAF-D342-8BEA-03A364D5A9A5}" type="presOf" srcId="{3C861F3C-5D45-4A2D-8B12-2E6AB60C2A13}" destId="{59D98837-568F-4DB1-AD56-74E222EAFE2A}" srcOrd="0" destOrd="0" presId="urn:microsoft.com/office/officeart/2005/8/layout/orgChart1"/>
    <dgm:cxn modelId="{C4A94200-9FB0-9E48-802A-9FC5BE02D2E0}" type="presOf" srcId="{4D117D18-5EA4-4914-8244-703A5367DFE6}" destId="{425414DD-5C11-417D-B551-C45D999F20A5}" srcOrd="0" destOrd="0" presId="urn:microsoft.com/office/officeart/2005/8/layout/orgChart1"/>
    <dgm:cxn modelId="{A24BA277-06B0-D440-803D-DEACC889BF39}" type="presOf" srcId="{33676F54-5E23-4C76-8B52-E1356D3A7AB5}" destId="{F5751264-8497-48CB-BE14-02E08B5E07D9}" srcOrd="0" destOrd="0" presId="urn:microsoft.com/office/officeart/2005/8/layout/orgChart1"/>
    <dgm:cxn modelId="{787373CC-0F6D-4605-A21C-1C603619D890}" srcId="{A2576D0B-A291-4A9C-A730-682683550386}" destId="{2E9F73F9-7719-4701-9DE8-919ED28F668D}" srcOrd="0" destOrd="0" parTransId="{B1855FF6-F999-4BEC-A4CC-53082CB56B9D}" sibTransId="{187862B6-902C-4301-99DB-A451592E72D9}"/>
    <dgm:cxn modelId="{B356A58C-0BA7-CB4D-8232-29B6CF5CC16E}" type="presOf" srcId="{A0A0A425-AFCC-470A-A4DC-BFCC2014E1E9}" destId="{9EAF8BF4-2F2D-497C-9081-81A0E4167C47}" srcOrd="0" destOrd="0" presId="urn:microsoft.com/office/officeart/2005/8/layout/orgChart1"/>
    <dgm:cxn modelId="{EDE4DFA1-8D14-174A-9C8A-09F313C11F20}" type="presOf" srcId="{1C1C93D8-8AAC-49DD-8493-2A485C3FE65E}" destId="{756BA4A2-1FC2-4056-9C44-BF9B7CF3023F}" srcOrd="0" destOrd="0" presId="urn:microsoft.com/office/officeart/2005/8/layout/orgChart1"/>
    <dgm:cxn modelId="{6E43BCAF-E5CA-E440-8C07-F1E30CF70AD8}" type="presOf" srcId="{6A5DA568-8D2F-48A6-8E06-01720BFB7DE0}" destId="{FAA2DBCC-BE1F-46CE-9990-E613D11D9323}" srcOrd="0" destOrd="0" presId="urn:microsoft.com/office/officeart/2005/8/layout/orgChart1"/>
    <dgm:cxn modelId="{7B664963-B332-C141-BFA8-699E3839058C}" type="presOf" srcId="{C93A8961-C94D-497D-B067-39E76E627F3C}" destId="{56C081FD-61AE-4C02-8300-CB61AEF471B5}" srcOrd="0" destOrd="0" presId="urn:microsoft.com/office/officeart/2005/8/layout/orgChart1"/>
    <dgm:cxn modelId="{78D8B6E7-9C7D-0D42-94E8-25CE2A6283D4}" type="presOf" srcId="{9E14E9DC-1E5D-4323-9B28-3FE38890B45D}" destId="{82328CAD-7BE1-4263-811E-F197831B0BAA}" srcOrd="0" destOrd="0" presId="urn:microsoft.com/office/officeart/2005/8/layout/orgChart1"/>
    <dgm:cxn modelId="{55C1E6B0-4DD7-EA44-9565-A64AEAB945D6}" type="presOf" srcId="{F10A7B96-0579-4361-925C-6D3CB9620F73}" destId="{BB5CD8C1-99AD-466F-9F73-317958467B50}" srcOrd="1" destOrd="0" presId="urn:microsoft.com/office/officeart/2005/8/layout/orgChart1"/>
    <dgm:cxn modelId="{B254F873-62EF-A643-BE94-D00E2855147F}" type="presOf" srcId="{F10A7B96-0579-4361-925C-6D3CB9620F73}" destId="{DF790509-166E-44D6-97EF-249F931F2727}" srcOrd="0" destOrd="0" presId="urn:microsoft.com/office/officeart/2005/8/layout/orgChart1"/>
    <dgm:cxn modelId="{62519915-4931-B64C-8183-AC8BC95CAF63}" type="presOf" srcId="{F74D569C-850E-470C-B7B5-797ABC1F5B57}" destId="{47E4BF5B-EF4E-48DA-A6C0-11573EE8824B}" srcOrd="0" destOrd="0" presId="urn:microsoft.com/office/officeart/2005/8/layout/orgChart1"/>
    <dgm:cxn modelId="{EAF653E2-BDE5-7E45-9AF0-E38A24212A01}" type="presOf" srcId="{D322D32F-F660-41F6-9D6E-1CF38E37CF7E}" destId="{6DA1442F-A619-4AB3-8E5A-85AEE2DDEC39}" srcOrd="0" destOrd="0" presId="urn:microsoft.com/office/officeart/2005/8/layout/orgChart1"/>
    <dgm:cxn modelId="{E67AFC23-12A3-E64F-A454-2627C5958378}" type="presOf" srcId="{437B52FD-6296-4C48-96E7-C7D0D4F304AB}" destId="{0D0A5785-8D06-4CCB-822D-EB235FB2BBD6}" srcOrd="0" destOrd="0" presId="urn:microsoft.com/office/officeart/2005/8/layout/orgChart1"/>
    <dgm:cxn modelId="{C1344583-A7A2-3F4C-A7BE-84CD1AB3B228}" type="presOf" srcId="{2E9F73F9-7719-4701-9DE8-919ED28F668D}" destId="{13D9FECB-9DB7-4D4B-9404-E9F88A454638}" srcOrd="1" destOrd="0" presId="urn:microsoft.com/office/officeart/2005/8/layout/orgChart1"/>
    <dgm:cxn modelId="{41166B81-4ABD-744F-A548-E3819D32929C}" type="presOf" srcId="{C93A8961-C94D-497D-B067-39E76E627F3C}" destId="{EFA02817-4AAA-4D43-A7CC-5BDC1D0C613E}" srcOrd="1" destOrd="0" presId="urn:microsoft.com/office/officeart/2005/8/layout/orgChart1"/>
    <dgm:cxn modelId="{EF30C332-41B6-FC41-A36D-F08B5B564B27}" type="presOf" srcId="{837D3E83-2510-49B3-B59C-75079D9FE078}" destId="{8A127BD4-0EBC-4DF4-8D66-29B1381F84C5}" srcOrd="1" destOrd="0" presId="urn:microsoft.com/office/officeart/2005/8/layout/orgChart1"/>
    <dgm:cxn modelId="{1FEEC01D-C7A1-8742-95EB-C5A150AD2371}" type="presOf" srcId="{D76358BE-B743-4407-845F-230E194A8DA8}" destId="{9F1EAADA-FE63-4503-9A55-2E17324E5EE2}" srcOrd="0" destOrd="0" presId="urn:microsoft.com/office/officeart/2005/8/layout/orgChart1"/>
    <dgm:cxn modelId="{2FEA10D2-4B29-074A-B2F2-A562AF19223D}" type="presOf" srcId="{33676F54-5E23-4C76-8B52-E1356D3A7AB5}" destId="{C8BA157C-2A08-409B-BC3F-1FA609721F93}" srcOrd="1" destOrd="0" presId="urn:microsoft.com/office/officeart/2005/8/layout/orgChart1"/>
    <dgm:cxn modelId="{6CBF0E4F-FF5D-448E-9EB1-A114553E09F9}" srcId="{6A5DA568-8D2F-48A6-8E06-01720BFB7DE0}" destId="{33676F54-5E23-4C76-8B52-E1356D3A7AB5}" srcOrd="0" destOrd="0" parTransId="{24764058-0D31-4B4E-BBB2-F74E78F1432A}" sibTransId="{D5719EB2-F3DF-4595-8BDC-946DB377D860}"/>
    <dgm:cxn modelId="{B31A2C58-8F67-4C43-985D-AFC05773D5AD}" type="presParOf" srcId="{FAA2DBCC-BE1F-46CE-9990-E613D11D9323}" destId="{A010DE2A-0AAB-4AC8-9181-747F8C9FC6FB}" srcOrd="0" destOrd="0" presId="urn:microsoft.com/office/officeart/2005/8/layout/orgChart1"/>
    <dgm:cxn modelId="{23B5F2D8-104F-9342-9111-FE30E1A47C38}" type="presParOf" srcId="{A010DE2A-0AAB-4AC8-9181-747F8C9FC6FB}" destId="{DB8633B5-EDBC-42FB-AC3F-134A1482C979}" srcOrd="0" destOrd="0" presId="urn:microsoft.com/office/officeart/2005/8/layout/orgChart1"/>
    <dgm:cxn modelId="{225E0EE0-A97D-3842-A56A-102287DDC5F5}" type="presParOf" srcId="{DB8633B5-EDBC-42FB-AC3F-134A1482C979}" destId="{F5751264-8497-48CB-BE14-02E08B5E07D9}" srcOrd="0" destOrd="0" presId="urn:microsoft.com/office/officeart/2005/8/layout/orgChart1"/>
    <dgm:cxn modelId="{2F1BFD15-4664-0A43-AD1E-BEBE7CE3C638}" type="presParOf" srcId="{DB8633B5-EDBC-42FB-AC3F-134A1482C979}" destId="{C8BA157C-2A08-409B-BC3F-1FA609721F93}" srcOrd="1" destOrd="0" presId="urn:microsoft.com/office/officeart/2005/8/layout/orgChart1"/>
    <dgm:cxn modelId="{784A90FE-323E-A749-BFEE-123A57472EF3}" type="presParOf" srcId="{A010DE2A-0AAB-4AC8-9181-747F8C9FC6FB}" destId="{B5655D4B-4F79-4F63-AF10-EFFDB7DF5C60}" srcOrd="1" destOrd="0" presId="urn:microsoft.com/office/officeart/2005/8/layout/orgChart1"/>
    <dgm:cxn modelId="{E1AC8E72-22A3-E44C-BF9E-9B866E5382DA}" type="presParOf" srcId="{B5655D4B-4F79-4F63-AF10-EFFDB7DF5C60}" destId="{425414DD-5C11-417D-B551-C45D999F20A5}" srcOrd="0" destOrd="0" presId="urn:microsoft.com/office/officeart/2005/8/layout/orgChart1"/>
    <dgm:cxn modelId="{93617651-D33F-4548-AEE8-8B57CDBC1B50}" type="presParOf" srcId="{B5655D4B-4F79-4F63-AF10-EFFDB7DF5C60}" destId="{9D50EC10-5A87-4FAF-BC3F-9D6E709713A3}" srcOrd="1" destOrd="0" presId="urn:microsoft.com/office/officeart/2005/8/layout/orgChart1"/>
    <dgm:cxn modelId="{E175B7B5-44A1-494F-B4B8-A7714528D23D}" type="presParOf" srcId="{9D50EC10-5A87-4FAF-BC3F-9D6E709713A3}" destId="{FE6C31E8-61BD-4856-9691-C6F6BEE8544D}" srcOrd="0" destOrd="0" presId="urn:microsoft.com/office/officeart/2005/8/layout/orgChart1"/>
    <dgm:cxn modelId="{1D95CB2B-9DC9-A846-A29A-0CD9A3E7AA00}" type="presParOf" srcId="{FE6C31E8-61BD-4856-9691-C6F6BEE8544D}" destId="{E1D69FB9-C5CC-4CDB-934D-C7E79E3E04EC}" srcOrd="0" destOrd="0" presId="urn:microsoft.com/office/officeart/2005/8/layout/orgChart1"/>
    <dgm:cxn modelId="{99D75C26-9284-4444-BAD8-E2B6EC814EA4}" type="presParOf" srcId="{FE6C31E8-61BD-4856-9691-C6F6BEE8544D}" destId="{91A372F1-86CC-4B03-8984-99B834F48535}" srcOrd="1" destOrd="0" presId="urn:microsoft.com/office/officeart/2005/8/layout/orgChart1"/>
    <dgm:cxn modelId="{0AA284DA-9ECB-BF41-803D-77AA642B92D0}" type="presParOf" srcId="{9D50EC10-5A87-4FAF-BC3F-9D6E709713A3}" destId="{F4957DAF-3DB8-47D1-A97F-A6B0F08D903F}" srcOrd="1" destOrd="0" presId="urn:microsoft.com/office/officeart/2005/8/layout/orgChart1"/>
    <dgm:cxn modelId="{F601E1D9-15D7-4343-BEAF-930E957DF860}" type="presParOf" srcId="{F4957DAF-3DB8-47D1-A97F-A6B0F08D903F}" destId="{7B74EAED-A389-4517-99B5-0725F1CC5901}" srcOrd="0" destOrd="0" presId="urn:microsoft.com/office/officeart/2005/8/layout/orgChart1"/>
    <dgm:cxn modelId="{2DB04376-1C0C-564F-8978-20B989FCD08D}" type="presParOf" srcId="{F4957DAF-3DB8-47D1-A97F-A6B0F08D903F}" destId="{1CCFA211-B62B-472C-8333-FC9E8CA99CD0}" srcOrd="1" destOrd="0" presId="urn:microsoft.com/office/officeart/2005/8/layout/orgChart1"/>
    <dgm:cxn modelId="{171D37A1-E79A-2541-8763-7B2D88C61981}" type="presParOf" srcId="{1CCFA211-B62B-472C-8333-FC9E8CA99CD0}" destId="{CF9F5453-FC6F-489A-A0D7-5FAB101EFC1C}" srcOrd="0" destOrd="0" presId="urn:microsoft.com/office/officeart/2005/8/layout/orgChart1"/>
    <dgm:cxn modelId="{289532ED-F21B-DA48-BA81-17659D13C41F}" type="presParOf" srcId="{CF9F5453-FC6F-489A-A0D7-5FAB101EFC1C}" destId="{5017EEF1-294F-463A-9DD0-A85F49F31F1B}" srcOrd="0" destOrd="0" presId="urn:microsoft.com/office/officeart/2005/8/layout/orgChart1"/>
    <dgm:cxn modelId="{F6BD97B6-8389-DE44-9505-B29B823707E6}" type="presParOf" srcId="{CF9F5453-FC6F-489A-A0D7-5FAB101EFC1C}" destId="{13D9FECB-9DB7-4D4B-9404-E9F88A454638}" srcOrd="1" destOrd="0" presId="urn:microsoft.com/office/officeart/2005/8/layout/orgChart1"/>
    <dgm:cxn modelId="{28B594C2-CE47-D749-B11D-A26729165506}" type="presParOf" srcId="{1CCFA211-B62B-472C-8333-FC9E8CA99CD0}" destId="{13049F75-B49D-4681-8ED5-D463BA3E81A9}" srcOrd="1" destOrd="0" presId="urn:microsoft.com/office/officeart/2005/8/layout/orgChart1"/>
    <dgm:cxn modelId="{23D8F9FD-799E-B649-AE64-A76A8C386B7A}" type="presParOf" srcId="{1CCFA211-B62B-472C-8333-FC9E8CA99CD0}" destId="{82DB1593-50B5-4534-BD91-6D61FFCDB941}" srcOrd="2" destOrd="0" presId="urn:microsoft.com/office/officeart/2005/8/layout/orgChart1"/>
    <dgm:cxn modelId="{8D3A5D8D-B40A-C04B-973E-5CA1FFC354B0}" type="presParOf" srcId="{F4957DAF-3DB8-47D1-A97F-A6B0F08D903F}" destId="{FAD85615-AFE8-4371-BC68-B8B3F77730B2}" srcOrd="2" destOrd="0" presId="urn:microsoft.com/office/officeart/2005/8/layout/orgChart1"/>
    <dgm:cxn modelId="{223D8C16-75F0-EB4B-B795-FCC3C94AFE51}" type="presParOf" srcId="{F4957DAF-3DB8-47D1-A97F-A6B0F08D903F}" destId="{01F4F541-F825-48A8-B4C8-D76DC1FFE8C5}" srcOrd="3" destOrd="0" presId="urn:microsoft.com/office/officeart/2005/8/layout/orgChart1"/>
    <dgm:cxn modelId="{0358CE32-87D0-DE4C-8DAB-5949F285D0ED}" type="presParOf" srcId="{01F4F541-F825-48A8-B4C8-D76DC1FFE8C5}" destId="{CF104C5D-F113-4229-AE35-DFF8015BADC9}" srcOrd="0" destOrd="0" presId="urn:microsoft.com/office/officeart/2005/8/layout/orgChart1"/>
    <dgm:cxn modelId="{A3B14DB9-6B87-1C4C-82D6-ECA2956C837B}" type="presParOf" srcId="{CF104C5D-F113-4229-AE35-DFF8015BADC9}" destId="{9F1EAADA-FE63-4503-9A55-2E17324E5EE2}" srcOrd="0" destOrd="0" presId="urn:microsoft.com/office/officeart/2005/8/layout/orgChart1"/>
    <dgm:cxn modelId="{4CE30F30-1729-9D4A-B2D8-C0C2391A3B49}" type="presParOf" srcId="{CF104C5D-F113-4229-AE35-DFF8015BADC9}" destId="{024E9FFA-939E-4464-841E-B380402B7550}" srcOrd="1" destOrd="0" presId="urn:microsoft.com/office/officeart/2005/8/layout/orgChart1"/>
    <dgm:cxn modelId="{30D3E5D5-C5E3-D44E-A841-7E8A4BF3E197}" type="presParOf" srcId="{01F4F541-F825-48A8-B4C8-D76DC1FFE8C5}" destId="{C873F929-1B84-4652-8BEE-2B5162FE20D7}" srcOrd="1" destOrd="0" presId="urn:microsoft.com/office/officeart/2005/8/layout/orgChart1"/>
    <dgm:cxn modelId="{934808D9-9971-824E-BA87-B608E1B78477}" type="presParOf" srcId="{01F4F541-F825-48A8-B4C8-D76DC1FFE8C5}" destId="{03B160FF-4B64-4B5C-A508-FF4A3A066F74}" srcOrd="2" destOrd="0" presId="urn:microsoft.com/office/officeart/2005/8/layout/orgChart1"/>
    <dgm:cxn modelId="{E8016278-BCF5-6947-944D-722B99F5BA84}" type="presParOf" srcId="{9D50EC10-5A87-4FAF-BC3F-9D6E709713A3}" destId="{D47E34BE-D6BF-4F65-B652-D4349C0BEB99}" srcOrd="2" destOrd="0" presId="urn:microsoft.com/office/officeart/2005/8/layout/orgChart1"/>
    <dgm:cxn modelId="{7B0E7B8A-9C99-E348-8F57-1CD05158D459}" type="presParOf" srcId="{B5655D4B-4F79-4F63-AF10-EFFDB7DF5C60}" destId="{0D0A5785-8D06-4CCB-822D-EB235FB2BBD6}" srcOrd="2" destOrd="0" presId="urn:microsoft.com/office/officeart/2005/8/layout/orgChart1"/>
    <dgm:cxn modelId="{71432361-A898-704F-BCA8-4A410C643E27}" type="presParOf" srcId="{B5655D4B-4F79-4F63-AF10-EFFDB7DF5C60}" destId="{9C5FEA56-09E2-48E0-82F1-DCB2AD2737A4}" srcOrd="3" destOrd="0" presId="urn:microsoft.com/office/officeart/2005/8/layout/orgChart1"/>
    <dgm:cxn modelId="{D37F1407-5D6E-8E40-B969-1FC921581FA4}" type="presParOf" srcId="{9C5FEA56-09E2-48E0-82F1-DCB2AD2737A4}" destId="{51F43172-C020-40E3-BAF3-88A9A2295CAE}" srcOrd="0" destOrd="0" presId="urn:microsoft.com/office/officeart/2005/8/layout/orgChart1"/>
    <dgm:cxn modelId="{B95BDC19-E5F0-BC4B-8708-41D6FED23300}" type="presParOf" srcId="{51F43172-C020-40E3-BAF3-88A9A2295CAE}" destId="{0DADCC0E-02C5-438B-AEED-4BA16F822C1B}" srcOrd="0" destOrd="0" presId="urn:microsoft.com/office/officeart/2005/8/layout/orgChart1"/>
    <dgm:cxn modelId="{3DC852B9-1124-FE43-A97A-179601FAB335}" type="presParOf" srcId="{51F43172-C020-40E3-BAF3-88A9A2295CAE}" destId="{7A985117-9605-4B7B-B079-B3EC24FC3DAC}" srcOrd="1" destOrd="0" presId="urn:microsoft.com/office/officeart/2005/8/layout/orgChart1"/>
    <dgm:cxn modelId="{065E6D54-41D1-AB42-8B52-32E315C84A51}" type="presParOf" srcId="{9C5FEA56-09E2-48E0-82F1-DCB2AD2737A4}" destId="{CA902FFD-C643-4CED-BB75-AE18195E1623}" srcOrd="1" destOrd="0" presId="urn:microsoft.com/office/officeart/2005/8/layout/orgChart1"/>
    <dgm:cxn modelId="{7B5AEA02-D1D9-AA43-B23B-49614A8523B9}" type="presParOf" srcId="{CA902FFD-C643-4CED-BB75-AE18195E1623}" destId="{413139F9-0A51-4713-BD19-620154A04FC1}" srcOrd="0" destOrd="0" presId="urn:microsoft.com/office/officeart/2005/8/layout/orgChart1"/>
    <dgm:cxn modelId="{62380906-2643-8E4D-88DA-E0177DD11144}" type="presParOf" srcId="{CA902FFD-C643-4CED-BB75-AE18195E1623}" destId="{7B274C67-2957-4BDD-8ABC-33DBF939238C}" srcOrd="1" destOrd="0" presId="urn:microsoft.com/office/officeart/2005/8/layout/orgChart1"/>
    <dgm:cxn modelId="{8116718A-C6EA-4A44-8AE7-5D28923D66BB}" type="presParOf" srcId="{7B274C67-2957-4BDD-8ABC-33DBF939238C}" destId="{2D78BDEF-E238-42FB-9AC8-6644FF9B07AC}" srcOrd="0" destOrd="0" presId="urn:microsoft.com/office/officeart/2005/8/layout/orgChart1"/>
    <dgm:cxn modelId="{59D0F0A2-7445-0649-9CA6-8D0F9B2E5341}" type="presParOf" srcId="{2D78BDEF-E238-42FB-9AC8-6644FF9B07AC}" destId="{42805C22-6999-4741-A269-D2645CE2BBC2}" srcOrd="0" destOrd="0" presId="urn:microsoft.com/office/officeart/2005/8/layout/orgChart1"/>
    <dgm:cxn modelId="{63BF84BA-5DCE-A742-8E73-30136D69249A}" type="presParOf" srcId="{2D78BDEF-E238-42FB-9AC8-6644FF9B07AC}" destId="{8A127BD4-0EBC-4DF4-8D66-29B1381F84C5}" srcOrd="1" destOrd="0" presId="urn:microsoft.com/office/officeart/2005/8/layout/orgChart1"/>
    <dgm:cxn modelId="{D5F188AE-0D18-F342-8471-88766E983E07}" type="presParOf" srcId="{7B274C67-2957-4BDD-8ABC-33DBF939238C}" destId="{512F9807-E754-4679-B494-E54826D55FDA}" srcOrd="1" destOrd="0" presId="urn:microsoft.com/office/officeart/2005/8/layout/orgChart1"/>
    <dgm:cxn modelId="{C7C9AE85-4F6C-3B40-B184-C739E84B0800}" type="presParOf" srcId="{7B274C67-2957-4BDD-8ABC-33DBF939238C}" destId="{EECD7339-C0E9-4BC8-9832-5B48442D64F8}" srcOrd="2" destOrd="0" presId="urn:microsoft.com/office/officeart/2005/8/layout/orgChart1"/>
    <dgm:cxn modelId="{15200541-F4C5-C944-9CE1-8B68D193C151}" type="presParOf" srcId="{CA902FFD-C643-4CED-BB75-AE18195E1623}" destId="{4756E781-2474-49EA-8784-62CEEA96B45D}" srcOrd="2" destOrd="0" presId="urn:microsoft.com/office/officeart/2005/8/layout/orgChart1"/>
    <dgm:cxn modelId="{2DA72395-6DDA-8848-AF69-CE71DA631747}" type="presParOf" srcId="{CA902FFD-C643-4CED-BB75-AE18195E1623}" destId="{E4131034-D9E7-4A9C-B68C-BD80578C1055}" srcOrd="3" destOrd="0" presId="urn:microsoft.com/office/officeart/2005/8/layout/orgChart1"/>
    <dgm:cxn modelId="{3CFEC471-7807-0646-9349-270FD9E7DC74}" type="presParOf" srcId="{E4131034-D9E7-4A9C-B68C-BD80578C1055}" destId="{0E9D3B48-59B5-43D4-85CE-F93E68E87529}" srcOrd="0" destOrd="0" presId="urn:microsoft.com/office/officeart/2005/8/layout/orgChart1"/>
    <dgm:cxn modelId="{F7EECF8B-F3AB-2146-AB42-517BAE7438BF}" type="presParOf" srcId="{0E9D3B48-59B5-43D4-85CE-F93E68E87529}" destId="{56C081FD-61AE-4C02-8300-CB61AEF471B5}" srcOrd="0" destOrd="0" presId="urn:microsoft.com/office/officeart/2005/8/layout/orgChart1"/>
    <dgm:cxn modelId="{06EF2885-89A2-A24A-88A0-54941D1838A2}" type="presParOf" srcId="{0E9D3B48-59B5-43D4-85CE-F93E68E87529}" destId="{EFA02817-4AAA-4D43-A7CC-5BDC1D0C613E}" srcOrd="1" destOrd="0" presId="urn:microsoft.com/office/officeart/2005/8/layout/orgChart1"/>
    <dgm:cxn modelId="{DD271D01-0C5A-B940-AAB4-10262BEB8EFE}" type="presParOf" srcId="{E4131034-D9E7-4A9C-B68C-BD80578C1055}" destId="{86924C0D-12F5-49BD-B78D-71B281C10729}" srcOrd="1" destOrd="0" presId="urn:microsoft.com/office/officeart/2005/8/layout/orgChart1"/>
    <dgm:cxn modelId="{9A9AFEDD-4EC8-F94D-AE9F-87EC7C13EB64}" type="presParOf" srcId="{E4131034-D9E7-4A9C-B68C-BD80578C1055}" destId="{6AAD8145-8117-4372-8397-1CF1CE899D36}" srcOrd="2" destOrd="0" presId="urn:microsoft.com/office/officeart/2005/8/layout/orgChart1"/>
    <dgm:cxn modelId="{D47C33C2-AC8F-2343-A698-688A6E731FF6}" type="presParOf" srcId="{CA902FFD-C643-4CED-BB75-AE18195E1623}" destId="{DB1AF21C-EF99-4BC5-AEBE-8AF052FA5EB0}" srcOrd="4" destOrd="0" presId="urn:microsoft.com/office/officeart/2005/8/layout/orgChart1"/>
    <dgm:cxn modelId="{4F193EEA-8A05-D44A-935E-5133141D572D}" type="presParOf" srcId="{CA902FFD-C643-4CED-BB75-AE18195E1623}" destId="{D789A839-5FB4-420A-9A46-E2C8AD28FAB8}" srcOrd="5" destOrd="0" presId="urn:microsoft.com/office/officeart/2005/8/layout/orgChart1"/>
    <dgm:cxn modelId="{2AA51657-3907-B147-9976-4CA3CE924261}" type="presParOf" srcId="{D789A839-5FB4-420A-9A46-E2C8AD28FAB8}" destId="{A9A89121-9594-4568-B558-466D7B1C3908}" srcOrd="0" destOrd="0" presId="urn:microsoft.com/office/officeart/2005/8/layout/orgChart1"/>
    <dgm:cxn modelId="{D66CD0E4-A873-9949-A672-C27E48FFE25C}" type="presParOf" srcId="{A9A89121-9594-4568-B558-466D7B1C3908}" destId="{84FF5EC3-8E63-4B40-BB4F-F70292F7D9DD}" srcOrd="0" destOrd="0" presId="urn:microsoft.com/office/officeart/2005/8/layout/orgChart1"/>
    <dgm:cxn modelId="{8EEC247A-7DCB-9D41-A98A-794561C7CDCD}" type="presParOf" srcId="{A9A89121-9594-4568-B558-466D7B1C3908}" destId="{ECCB2C43-D775-4838-A7D6-399E0382894B}" srcOrd="1" destOrd="0" presId="urn:microsoft.com/office/officeart/2005/8/layout/orgChart1"/>
    <dgm:cxn modelId="{EBB2CECB-094C-8B48-BB44-F87F8F0E9EB5}" type="presParOf" srcId="{D789A839-5FB4-420A-9A46-E2C8AD28FAB8}" destId="{27D3D3CE-2407-406E-892C-FED642B80D3F}" srcOrd="1" destOrd="0" presId="urn:microsoft.com/office/officeart/2005/8/layout/orgChart1"/>
    <dgm:cxn modelId="{FA9B75D3-EAB9-8B4C-9A9B-5A227A6FC550}" type="presParOf" srcId="{D789A839-5FB4-420A-9A46-E2C8AD28FAB8}" destId="{42BA83CF-0E80-4BD7-9ACF-433FF6E5CF67}" srcOrd="2" destOrd="0" presId="urn:microsoft.com/office/officeart/2005/8/layout/orgChart1"/>
    <dgm:cxn modelId="{32335BA7-24AB-BA43-82B1-55C214EFE4BF}" type="presParOf" srcId="{9C5FEA56-09E2-48E0-82F1-DCB2AD2737A4}" destId="{82018524-F26F-4701-A3EE-CB7286D7E181}" srcOrd="2" destOrd="0" presId="urn:microsoft.com/office/officeart/2005/8/layout/orgChart1"/>
    <dgm:cxn modelId="{0D9F582C-8897-1944-92FB-FA65C338AD5E}" type="presParOf" srcId="{B5655D4B-4F79-4F63-AF10-EFFDB7DF5C60}" destId="{47E4BF5B-EF4E-48DA-A6C0-11573EE8824B}" srcOrd="4" destOrd="0" presId="urn:microsoft.com/office/officeart/2005/8/layout/orgChart1"/>
    <dgm:cxn modelId="{955D3B3E-FD95-7D40-A56B-B1510709EE8E}" type="presParOf" srcId="{B5655D4B-4F79-4F63-AF10-EFFDB7DF5C60}" destId="{180A748C-410A-4810-86AD-0635BDE9DE55}" srcOrd="5" destOrd="0" presId="urn:microsoft.com/office/officeart/2005/8/layout/orgChart1"/>
    <dgm:cxn modelId="{AE61D5FB-98D6-294B-A2FB-70EC9640BDC6}" type="presParOf" srcId="{180A748C-410A-4810-86AD-0635BDE9DE55}" destId="{3447801E-93FE-42C2-8663-A2A8FD470B5F}" srcOrd="0" destOrd="0" presId="urn:microsoft.com/office/officeart/2005/8/layout/orgChart1"/>
    <dgm:cxn modelId="{EFFF7929-7A19-A944-8F04-E8AA97018BAD}" type="presParOf" srcId="{3447801E-93FE-42C2-8663-A2A8FD470B5F}" destId="{E347D555-4541-40B7-B443-C5AC9A4E3758}" srcOrd="0" destOrd="0" presId="urn:microsoft.com/office/officeart/2005/8/layout/orgChart1"/>
    <dgm:cxn modelId="{6A5D920F-9B0E-FB4C-BFFA-2D644EEE70AA}" type="presParOf" srcId="{3447801E-93FE-42C2-8663-A2A8FD470B5F}" destId="{0D6C333A-78F1-40E5-AE21-B2F87890F29E}" srcOrd="1" destOrd="0" presId="urn:microsoft.com/office/officeart/2005/8/layout/orgChart1"/>
    <dgm:cxn modelId="{A57385BE-A73D-6B4C-BF9C-83CC9908134B}" type="presParOf" srcId="{180A748C-410A-4810-86AD-0635BDE9DE55}" destId="{3439B17A-29BF-43B7-96CE-E8CBF507C174}" srcOrd="1" destOrd="0" presId="urn:microsoft.com/office/officeart/2005/8/layout/orgChart1"/>
    <dgm:cxn modelId="{D2698C45-8072-8345-BD91-82B6A236045A}" type="presParOf" srcId="{3439B17A-29BF-43B7-96CE-E8CBF507C174}" destId="{A113F027-2932-49DE-831B-198056E5DF5A}" srcOrd="0" destOrd="0" presId="urn:microsoft.com/office/officeart/2005/8/layout/orgChart1"/>
    <dgm:cxn modelId="{B361BEDE-3EB8-FF4B-A84D-4D2E61B3267A}" type="presParOf" srcId="{3439B17A-29BF-43B7-96CE-E8CBF507C174}" destId="{2B337156-4468-4F9F-BA37-0469C454485F}" srcOrd="1" destOrd="0" presId="urn:microsoft.com/office/officeart/2005/8/layout/orgChart1"/>
    <dgm:cxn modelId="{B222827D-DDA0-C040-8159-B989A9D4B037}" type="presParOf" srcId="{2B337156-4468-4F9F-BA37-0469C454485F}" destId="{840B5F3C-68E6-4695-9202-9FCBD2094941}" srcOrd="0" destOrd="0" presId="urn:microsoft.com/office/officeart/2005/8/layout/orgChart1"/>
    <dgm:cxn modelId="{88CFD8D6-5365-B548-AD23-5F7555550A42}" type="presParOf" srcId="{840B5F3C-68E6-4695-9202-9FCBD2094941}" destId="{59D98837-568F-4DB1-AD56-74E222EAFE2A}" srcOrd="0" destOrd="0" presId="urn:microsoft.com/office/officeart/2005/8/layout/orgChart1"/>
    <dgm:cxn modelId="{1E2A031D-7815-7F42-A1ED-36D65D7D2DB9}" type="presParOf" srcId="{840B5F3C-68E6-4695-9202-9FCBD2094941}" destId="{B2B886CC-2C13-4141-B6B0-A6F429296C62}" srcOrd="1" destOrd="0" presId="urn:microsoft.com/office/officeart/2005/8/layout/orgChart1"/>
    <dgm:cxn modelId="{BFB8224F-AAFA-BD47-BB05-B6D6690182A4}" type="presParOf" srcId="{2B337156-4468-4F9F-BA37-0469C454485F}" destId="{431B23DE-7774-48A9-BFD2-FBBA7C5723FF}" srcOrd="1" destOrd="0" presId="urn:microsoft.com/office/officeart/2005/8/layout/orgChart1"/>
    <dgm:cxn modelId="{4A6F9E3C-D4A8-8A43-8D22-0B139F3A3F0F}" type="presParOf" srcId="{2B337156-4468-4F9F-BA37-0469C454485F}" destId="{B029FD08-0119-4092-909C-BF8DCAD3C804}" srcOrd="2" destOrd="0" presId="urn:microsoft.com/office/officeart/2005/8/layout/orgChart1"/>
    <dgm:cxn modelId="{0C5A9EC5-38F2-2443-9532-8CBB94D2CFB8}" type="presParOf" srcId="{180A748C-410A-4810-86AD-0635BDE9DE55}" destId="{31E07D0E-BA93-413E-B3F9-B2BD314D9DF2}" srcOrd="2" destOrd="0" presId="urn:microsoft.com/office/officeart/2005/8/layout/orgChart1"/>
    <dgm:cxn modelId="{19FEEEC3-D8EC-E444-95F8-D873519084F5}" type="presParOf" srcId="{B5655D4B-4F79-4F63-AF10-EFFDB7DF5C60}" destId="{6DA1442F-A619-4AB3-8E5A-85AEE2DDEC39}" srcOrd="6" destOrd="0" presId="urn:microsoft.com/office/officeart/2005/8/layout/orgChart1"/>
    <dgm:cxn modelId="{E05B5255-1BD2-7542-8E4A-18B41FD81A2D}" type="presParOf" srcId="{B5655D4B-4F79-4F63-AF10-EFFDB7DF5C60}" destId="{A97988EF-8AA8-4419-9DE7-8B0BFF6D11D1}" srcOrd="7" destOrd="0" presId="urn:microsoft.com/office/officeart/2005/8/layout/orgChart1"/>
    <dgm:cxn modelId="{BDB34343-1C8E-0A4C-AC87-1318AFB6C13D}" type="presParOf" srcId="{A97988EF-8AA8-4419-9DE7-8B0BFF6D11D1}" destId="{92ACE6C6-21E0-4264-8977-5758A241D864}" srcOrd="0" destOrd="0" presId="urn:microsoft.com/office/officeart/2005/8/layout/orgChart1"/>
    <dgm:cxn modelId="{37DBD92F-7DAA-134B-9547-5581DC74C026}" type="presParOf" srcId="{92ACE6C6-21E0-4264-8977-5758A241D864}" destId="{F2C578A7-7D15-4F4A-B998-610791B1E592}" srcOrd="0" destOrd="0" presId="urn:microsoft.com/office/officeart/2005/8/layout/orgChart1"/>
    <dgm:cxn modelId="{433717BF-0209-A745-BAE6-37BD09F5FF7E}" type="presParOf" srcId="{92ACE6C6-21E0-4264-8977-5758A241D864}" destId="{C6D5F387-4AFD-465E-8470-EE39DD8BAAD2}" srcOrd="1" destOrd="0" presId="urn:microsoft.com/office/officeart/2005/8/layout/orgChart1"/>
    <dgm:cxn modelId="{359FCB09-241B-1D46-90CC-48CA8CC7AFDC}" type="presParOf" srcId="{A97988EF-8AA8-4419-9DE7-8B0BFF6D11D1}" destId="{74F88746-D563-4EC1-AD54-96FDC99E7C44}" srcOrd="1" destOrd="0" presId="urn:microsoft.com/office/officeart/2005/8/layout/orgChart1"/>
    <dgm:cxn modelId="{3F9D36BB-EF19-8046-BA30-F4539804F27A}" type="presParOf" srcId="{74F88746-D563-4EC1-AD54-96FDC99E7C44}" destId="{756BA4A2-1FC2-4056-9C44-BF9B7CF3023F}" srcOrd="0" destOrd="0" presId="urn:microsoft.com/office/officeart/2005/8/layout/orgChart1"/>
    <dgm:cxn modelId="{24696AD9-45E5-004B-B775-5A8404760597}" type="presParOf" srcId="{74F88746-D563-4EC1-AD54-96FDC99E7C44}" destId="{88439709-D28E-4614-AE44-389DC30F7515}" srcOrd="1" destOrd="0" presId="urn:microsoft.com/office/officeart/2005/8/layout/orgChart1"/>
    <dgm:cxn modelId="{BB701FCA-4B5B-EB48-BE6D-6BD0FD529BDC}" type="presParOf" srcId="{88439709-D28E-4614-AE44-389DC30F7515}" destId="{4ED611B5-9AE1-4B91-9FCF-361A2BC53739}" srcOrd="0" destOrd="0" presId="urn:microsoft.com/office/officeart/2005/8/layout/orgChart1"/>
    <dgm:cxn modelId="{DBBC8805-B6B3-164F-BA39-336B735CB195}" type="presParOf" srcId="{4ED611B5-9AE1-4B91-9FCF-361A2BC53739}" destId="{82328CAD-7BE1-4263-811E-F197831B0BAA}" srcOrd="0" destOrd="0" presId="urn:microsoft.com/office/officeart/2005/8/layout/orgChart1"/>
    <dgm:cxn modelId="{82C62581-37DF-944F-87BB-D28FE8D0010C}" type="presParOf" srcId="{4ED611B5-9AE1-4B91-9FCF-361A2BC53739}" destId="{CF29908D-098F-4F38-B1CA-4CCC4FFE9E55}" srcOrd="1" destOrd="0" presId="urn:microsoft.com/office/officeart/2005/8/layout/orgChart1"/>
    <dgm:cxn modelId="{87569526-4C9E-8242-A393-CB97C198A14B}" type="presParOf" srcId="{88439709-D28E-4614-AE44-389DC30F7515}" destId="{4566E6EA-F35C-474E-BBFD-B918858CBFC7}" srcOrd="1" destOrd="0" presId="urn:microsoft.com/office/officeart/2005/8/layout/orgChart1"/>
    <dgm:cxn modelId="{7E401D0C-741A-2646-92B6-774E3E75372E}" type="presParOf" srcId="{88439709-D28E-4614-AE44-389DC30F7515}" destId="{14F34E2F-FDF1-4E0F-A8FB-57274B250598}" srcOrd="2" destOrd="0" presId="urn:microsoft.com/office/officeart/2005/8/layout/orgChart1"/>
    <dgm:cxn modelId="{66D7954B-AF99-CC48-A28F-F25D7D285E81}" type="presParOf" srcId="{74F88746-D563-4EC1-AD54-96FDC99E7C44}" destId="{9EAF8BF4-2F2D-497C-9081-81A0E4167C47}" srcOrd="2" destOrd="0" presId="urn:microsoft.com/office/officeart/2005/8/layout/orgChart1"/>
    <dgm:cxn modelId="{290823B0-0C6D-4D4E-8E79-C034EB27F45A}" type="presParOf" srcId="{74F88746-D563-4EC1-AD54-96FDC99E7C44}" destId="{ED5D72E7-B489-4DE9-86B8-DA88271828EC}" srcOrd="3" destOrd="0" presId="urn:microsoft.com/office/officeart/2005/8/layout/orgChart1"/>
    <dgm:cxn modelId="{D2CD9C9A-9280-9A43-A87D-F7D6D68A0514}" type="presParOf" srcId="{ED5D72E7-B489-4DE9-86B8-DA88271828EC}" destId="{B097A7BD-5EAD-45B8-9954-A187ADAC8FCA}" srcOrd="0" destOrd="0" presId="urn:microsoft.com/office/officeart/2005/8/layout/orgChart1"/>
    <dgm:cxn modelId="{DBE2EF7B-8571-E943-95F9-FC59E7F97043}" type="presParOf" srcId="{B097A7BD-5EAD-45B8-9954-A187ADAC8FCA}" destId="{DF790509-166E-44D6-97EF-249F931F2727}" srcOrd="0" destOrd="0" presId="urn:microsoft.com/office/officeart/2005/8/layout/orgChart1"/>
    <dgm:cxn modelId="{6FCFA4EB-294A-334B-875C-ABC34C014168}" type="presParOf" srcId="{B097A7BD-5EAD-45B8-9954-A187ADAC8FCA}" destId="{BB5CD8C1-99AD-466F-9F73-317958467B50}" srcOrd="1" destOrd="0" presId="urn:microsoft.com/office/officeart/2005/8/layout/orgChart1"/>
    <dgm:cxn modelId="{686D372B-4B9D-B245-8E4C-0014A0CCA01D}" type="presParOf" srcId="{ED5D72E7-B489-4DE9-86B8-DA88271828EC}" destId="{4045EAC3-D62D-4F38-8A53-BCAB25BA5706}" srcOrd="1" destOrd="0" presId="urn:microsoft.com/office/officeart/2005/8/layout/orgChart1"/>
    <dgm:cxn modelId="{D4C054E2-7302-214D-91C3-1F0DFD401EDD}" type="presParOf" srcId="{ED5D72E7-B489-4DE9-86B8-DA88271828EC}" destId="{AEC9E33B-44B7-4B53-AABC-9FCC3E97FEE2}" srcOrd="2" destOrd="0" presId="urn:microsoft.com/office/officeart/2005/8/layout/orgChart1"/>
    <dgm:cxn modelId="{9A9B917B-D289-DC4D-B20A-85B0EEDD1201}" type="presParOf" srcId="{A97988EF-8AA8-4419-9DE7-8B0BFF6D11D1}" destId="{BC75FB07-1A53-4F76-A404-63FCEE8D7994}" srcOrd="2" destOrd="0" presId="urn:microsoft.com/office/officeart/2005/8/layout/orgChart1"/>
    <dgm:cxn modelId="{40499DD6-626D-C045-A650-2B5C8E2BDCF8}" type="presParOf" srcId="{A010DE2A-0AAB-4AC8-9181-747F8C9FC6FB}" destId="{8F050176-1E95-4C26-B4EF-1A74958C5E0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2E5005-FACE-43AB-87AC-F6EDF1903393}" type="doc">
      <dgm:prSet loTypeId="urn:microsoft.com/office/officeart/2005/8/layout/pyramid2" loCatId="pyramid" qsTypeId="urn:microsoft.com/office/officeart/2005/8/quickstyle/simple5" qsCatId="simple" csTypeId="urn:microsoft.com/office/officeart/2005/8/colors/accent2_2" csCatId="accent2" phldr="1"/>
      <dgm:spPr/>
    </dgm:pt>
    <dgm:pt modelId="{6EEA6200-EA9B-479C-954B-7066A2CE0F24}">
      <dgm:prSet phldrT="[Text]" custT="1"/>
      <dgm:spPr/>
      <dgm:t>
        <a:bodyPr/>
        <a:lstStyle/>
        <a:p>
          <a:r>
            <a:rPr lang="en-US" sz="2800" dirty="0" smtClean="0"/>
            <a:t>Directors</a:t>
          </a:r>
          <a:endParaRPr lang="en-US" sz="2800" dirty="0"/>
        </a:p>
      </dgm:t>
    </dgm:pt>
    <dgm:pt modelId="{01EF6F5F-B821-4D99-B245-48B6BF6A20AB}" type="parTrans" cxnId="{03D346BF-DB29-4A72-8446-14F180B4B1F6}">
      <dgm:prSet/>
      <dgm:spPr/>
      <dgm:t>
        <a:bodyPr/>
        <a:lstStyle/>
        <a:p>
          <a:endParaRPr lang="en-US" sz="2800"/>
        </a:p>
      </dgm:t>
    </dgm:pt>
    <dgm:pt modelId="{229F88FE-3FA9-4465-93A4-D39F0F980FB1}" type="sibTrans" cxnId="{03D346BF-DB29-4A72-8446-14F180B4B1F6}">
      <dgm:prSet/>
      <dgm:spPr/>
      <dgm:t>
        <a:bodyPr/>
        <a:lstStyle/>
        <a:p>
          <a:endParaRPr lang="en-US" sz="2800"/>
        </a:p>
      </dgm:t>
    </dgm:pt>
    <dgm:pt modelId="{861D2941-E8F0-4064-8B49-3F54A3AD2164}">
      <dgm:prSet phldrT="[Text]" custT="1"/>
      <dgm:spPr/>
      <dgm:t>
        <a:bodyPr/>
        <a:lstStyle/>
        <a:p>
          <a:r>
            <a:rPr lang="en-US" sz="2800" dirty="0" smtClean="0"/>
            <a:t>Department Managers</a:t>
          </a:r>
          <a:endParaRPr lang="en-US" sz="2800" dirty="0"/>
        </a:p>
      </dgm:t>
    </dgm:pt>
    <dgm:pt modelId="{AA15360F-D322-4C7E-8FFB-FAF37E3CE577}" type="parTrans" cxnId="{06022470-844F-4D4E-97FA-96435F364AA0}">
      <dgm:prSet/>
      <dgm:spPr/>
      <dgm:t>
        <a:bodyPr/>
        <a:lstStyle/>
        <a:p>
          <a:endParaRPr lang="en-US" sz="2800"/>
        </a:p>
      </dgm:t>
    </dgm:pt>
    <dgm:pt modelId="{AA7102F2-9B5A-4632-89B6-1EA65890A301}" type="sibTrans" cxnId="{06022470-844F-4D4E-97FA-96435F364AA0}">
      <dgm:prSet/>
      <dgm:spPr/>
      <dgm:t>
        <a:bodyPr/>
        <a:lstStyle/>
        <a:p>
          <a:endParaRPr lang="en-US" sz="2800"/>
        </a:p>
      </dgm:t>
    </dgm:pt>
    <dgm:pt modelId="{C6FD485F-9C11-487F-A5B0-946BFE322169}">
      <dgm:prSet phldrT="[Text]" custT="1"/>
      <dgm:spPr/>
      <dgm:t>
        <a:bodyPr/>
        <a:lstStyle/>
        <a:p>
          <a:r>
            <a:rPr lang="en-US" sz="2800" dirty="0" smtClean="0"/>
            <a:t>Middle Managers</a:t>
          </a:r>
          <a:endParaRPr lang="en-US" sz="2800" dirty="0"/>
        </a:p>
      </dgm:t>
    </dgm:pt>
    <dgm:pt modelId="{0FB2F930-635F-4676-B2BA-0AECE0D20937}" type="parTrans" cxnId="{9EBFBD25-7E9D-44AE-B1AA-C14B056D37F2}">
      <dgm:prSet/>
      <dgm:spPr/>
      <dgm:t>
        <a:bodyPr/>
        <a:lstStyle/>
        <a:p>
          <a:endParaRPr lang="en-US" sz="2800"/>
        </a:p>
      </dgm:t>
    </dgm:pt>
    <dgm:pt modelId="{0B273305-4BEF-46E3-A20E-1E3C00E6AC60}" type="sibTrans" cxnId="{9EBFBD25-7E9D-44AE-B1AA-C14B056D37F2}">
      <dgm:prSet/>
      <dgm:spPr/>
      <dgm:t>
        <a:bodyPr/>
        <a:lstStyle/>
        <a:p>
          <a:endParaRPr lang="en-US" sz="2800"/>
        </a:p>
      </dgm:t>
    </dgm:pt>
    <dgm:pt modelId="{831FE54E-8477-46C9-823D-235E58EF4C54}">
      <dgm:prSet phldrT="[Text]" custT="1"/>
      <dgm:spPr/>
      <dgm:t>
        <a:bodyPr/>
        <a:lstStyle/>
        <a:p>
          <a:r>
            <a:rPr lang="en-US" sz="2800" dirty="0" smtClean="0"/>
            <a:t>Employees</a:t>
          </a:r>
          <a:endParaRPr lang="en-US" sz="2800" dirty="0"/>
        </a:p>
      </dgm:t>
    </dgm:pt>
    <dgm:pt modelId="{67408D5C-4BEB-4ED4-BA7C-0543D6990FA3}" type="parTrans" cxnId="{BBE15441-D774-454C-A95C-DACAFF83E41C}">
      <dgm:prSet/>
      <dgm:spPr/>
      <dgm:t>
        <a:bodyPr/>
        <a:lstStyle/>
        <a:p>
          <a:endParaRPr lang="en-US" sz="2800"/>
        </a:p>
      </dgm:t>
    </dgm:pt>
    <dgm:pt modelId="{0961E3BB-44C3-4613-88B0-AC8D6EBAD126}" type="sibTrans" cxnId="{BBE15441-D774-454C-A95C-DACAFF83E41C}">
      <dgm:prSet/>
      <dgm:spPr/>
      <dgm:t>
        <a:bodyPr/>
        <a:lstStyle/>
        <a:p>
          <a:endParaRPr lang="en-US" sz="2800"/>
        </a:p>
      </dgm:t>
    </dgm:pt>
    <dgm:pt modelId="{3474C099-5EE9-40D6-AEA5-8EFA364744D1}" type="pres">
      <dgm:prSet presAssocID="{EA2E5005-FACE-43AB-87AC-F6EDF1903393}" presName="compositeShape" presStyleCnt="0">
        <dgm:presLayoutVars>
          <dgm:dir/>
          <dgm:resizeHandles/>
        </dgm:presLayoutVars>
      </dgm:prSet>
      <dgm:spPr/>
    </dgm:pt>
    <dgm:pt modelId="{E557281C-E4BE-487E-9F7C-75E4F07EAA93}" type="pres">
      <dgm:prSet presAssocID="{EA2E5005-FACE-43AB-87AC-F6EDF1903393}" presName="pyramid" presStyleLbl="node1" presStyleIdx="0" presStyleCnt="1" custLinFactNeighborX="-1896"/>
      <dgm:spPr/>
    </dgm:pt>
    <dgm:pt modelId="{0DD7C96C-35D7-4CFC-B7ED-44959FEE20B2}" type="pres">
      <dgm:prSet presAssocID="{EA2E5005-FACE-43AB-87AC-F6EDF1903393}" presName="theList" presStyleCnt="0"/>
      <dgm:spPr/>
    </dgm:pt>
    <dgm:pt modelId="{CB9910A0-FC12-437F-AC19-925F810DA742}" type="pres">
      <dgm:prSet presAssocID="{6EEA6200-EA9B-479C-954B-7066A2CE0F24}" presName="aNode" presStyleLbl="fgAcc1" presStyleIdx="0" presStyleCnt="4">
        <dgm:presLayoutVars>
          <dgm:bulletEnabled val="1"/>
        </dgm:presLayoutVars>
      </dgm:prSet>
      <dgm:spPr/>
      <dgm:t>
        <a:bodyPr/>
        <a:lstStyle/>
        <a:p>
          <a:endParaRPr lang="en-US"/>
        </a:p>
      </dgm:t>
    </dgm:pt>
    <dgm:pt modelId="{FE6C8818-8FB6-4B8B-A375-DEE85DE3D592}" type="pres">
      <dgm:prSet presAssocID="{6EEA6200-EA9B-479C-954B-7066A2CE0F24}" presName="aSpace" presStyleCnt="0"/>
      <dgm:spPr/>
    </dgm:pt>
    <dgm:pt modelId="{6F1C6EED-A62C-4A60-94E4-E92B69D018B8}" type="pres">
      <dgm:prSet presAssocID="{861D2941-E8F0-4064-8B49-3F54A3AD2164}" presName="aNode" presStyleLbl="fgAcc1" presStyleIdx="1" presStyleCnt="4">
        <dgm:presLayoutVars>
          <dgm:bulletEnabled val="1"/>
        </dgm:presLayoutVars>
      </dgm:prSet>
      <dgm:spPr/>
      <dgm:t>
        <a:bodyPr/>
        <a:lstStyle/>
        <a:p>
          <a:endParaRPr lang="en-US"/>
        </a:p>
      </dgm:t>
    </dgm:pt>
    <dgm:pt modelId="{C9B893B6-20A3-46FC-93A9-785337EFDE3D}" type="pres">
      <dgm:prSet presAssocID="{861D2941-E8F0-4064-8B49-3F54A3AD2164}" presName="aSpace" presStyleCnt="0"/>
      <dgm:spPr/>
    </dgm:pt>
    <dgm:pt modelId="{079D7B80-95B4-4538-94A0-A2AD63D66B59}" type="pres">
      <dgm:prSet presAssocID="{C6FD485F-9C11-487F-A5B0-946BFE322169}" presName="aNode" presStyleLbl="fgAcc1" presStyleIdx="2" presStyleCnt="4">
        <dgm:presLayoutVars>
          <dgm:bulletEnabled val="1"/>
        </dgm:presLayoutVars>
      </dgm:prSet>
      <dgm:spPr/>
      <dgm:t>
        <a:bodyPr/>
        <a:lstStyle/>
        <a:p>
          <a:endParaRPr lang="en-US"/>
        </a:p>
      </dgm:t>
    </dgm:pt>
    <dgm:pt modelId="{C5169EB0-A9C6-46F0-803C-9B180860E43C}" type="pres">
      <dgm:prSet presAssocID="{C6FD485F-9C11-487F-A5B0-946BFE322169}" presName="aSpace" presStyleCnt="0"/>
      <dgm:spPr/>
    </dgm:pt>
    <dgm:pt modelId="{7299D039-D3B0-49F0-818E-6B6A55ED4FE2}" type="pres">
      <dgm:prSet presAssocID="{831FE54E-8477-46C9-823D-235E58EF4C54}" presName="aNode" presStyleLbl="fgAcc1" presStyleIdx="3" presStyleCnt="4">
        <dgm:presLayoutVars>
          <dgm:bulletEnabled val="1"/>
        </dgm:presLayoutVars>
      </dgm:prSet>
      <dgm:spPr/>
      <dgm:t>
        <a:bodyPr/>
        <a:lstStyle/>
        <a:p>
          <a:endParaRPr lang="en-US"/>
        </a:p>
      </dgm:t>
    </dgm:pt>
    <dgm:pt modelId="{FA3957ED-2A86-4C2C-B993-3F39BE45247F}" type="pres">
      <dgm:prSet presAssocID="{831FE54E-8477-46C9-823D-235E58EF4C54}" presName="aSpace" presStyleCnt="0"/>
      <dgm:spPr/>
    </dgm:pt>
  </dgm:ptLst>
  <dgm:cxnLst>
    <dgm:cxn modelId="{06022470-844F-4D4E-97FA-96435F364AA0}" srcId="{EA2E5005-FACE-43AB-87AC-F6EDF1903393}" destId="{861D2941-E8F0-4064-8B49-3F54A3AD2164}" srcOrd="1" destOrd="0" parTransId="{AA15360F-D322-4C7E-8FFB-FAF37E3CE577}" sibTransId="{AA7102F2-9B5A-4632-89B6-1EA65890A301}"/>
    <dgm:cxn modelId="{45477BAB-8D93-5942-A50D-98887B8D8F11}" type="presOf" srcId="{C6FD485F-9C11-487F-A5B0-946BFE322169}" destId="{079D7B80-95B4-4538-94A0-A2AD63D66B59}" srcOrd="0" destOrd="0" presId="urn:microsoft.com/office/officeart/2005/8/layout/pyramid2"/>
    <dgm:cxn modelId="{C9BD3137-22A1-D744-ACCF-03A4DA494216}" type="presOf" srcId="{EA2E5005-FACE-43AB-87AC-F6EDF1903393}" destId="{3474C099-5EE9-40D6-AEA5-8EFA364744D1}" srcOrd="0" destOrd="0" presId="urn:microsoft.com/office/officeart/2005/8/layout/pyramid2"/>
    <dgm:cxn modelId="{247F46BA-A2DC-944A-8134-DE7D30C59A9D}" type="presOf" srcId="{831FE54E-8477-46C9-823D-235E58EF4C54}" destId="{7299D039-D3B0-49F0-818E-6B6A55ED4FE2}" srcOrd="0" destOrd="0" presId="urn:microsoft.com/office/officeart/2005/8/layout/pyramid2"/>
    <dgm:cxn modelId="{71CF328F-2918-0745-A519-7C80E3E00C08}" type="presOf" srcId="{861D2941-E8F0-4064-8B49-3F54A3AD2164}" destId="{6F1C6EED-A62C-4A60-94E4-E92B69D018B8}" srcOrd="0" destOrd="0" presId="urn:microsoft.com/office/officeart/2005/8/layout/pyramid2"/>
    <dgm:cxn modelId="{03D346BF-DB29-4A72-8446-14F180B4B1F6}" srcId="{EA2E5005-FACE-43AB-87AC-F6EDF1903393}" destId="{6EEA6200-EA9B-479C-954B-7066A2CE0F24}" srcOrd="0" destOrd="0" parTransId="{01EF6F5F-B821-4D99-B245-48B6BF6A20AB}" sibTransId="{229F88FE-3FA9-4465-93A4-D39F0F980FB1}"/>
    <dgm:cxn modelId="{9EBFBD25-7E9D-44AE-B1AA-C14B056D37F2}" srcId="{EA2E5005-FACE-43AB-87AC-F6EDF1903393}" destId="{C6FD485F-9C11-487F-A5B0-946BFE322169}" srcOrd="2" destOrd="0" parTransId="{0FB2F930-635F-4676-B2BA-0AECE0D20937}" sibTransId="{0B273305-4BEF-46E3-A20E-1E3C00E6AC60}"/>
    <dgm:cxn modelId="{2B334937-2132-E04B-A3C8-0292A312F133}" type="presOf" srcId="{6EEA6200-EA9B-479C-954B-7066A2CE0F24}" destId="{CB9910A0-FC12-437F-AC19-925F810DA742}" srcOrd="0" destOrd="0" presId="urn:microsoft.com/office/officeart/2005/8/layout/pyramid2"/>
    <dgm:cxn modelId="{BBE15441-D774-454C-A95C-DACAFF83E41C}" srcId="{EA2E5005-FACE-43AB-87AC-F6EDF1903393}" destId="{831FE54E-8477-46C9-823D-235E58EF4C54}" srcOrd="3" destOrd="0" parTransId="{67408D5C-4BEB-4ED4-BA7C-0543D6990FA3}" sibTransId="{0961E3BB-44C3-4613-88B0-AC8D6EBAD126}"/>
    <dgm:cxn modelId="{79A4882F-2BCC-3446-8B52-BBEE2591BAB4}" type="presParOf" srcId="{3474C099-5EE9-40D6-AEA5-8EFA364744D1}" destId="{E557281C-E4BE-487E-9F7C-75E4F07EAA93}" srcOrd="0" destOrd="0" presId="urn:microsoft.com/office/officeart/2005/8/layout/pyramid2"/>
    <dgm:cxn modelId="{1BA18E7A-36B2-5A4E-8278-59E2121E06DE}" type="presParOf" srcId="{3474C099-5EE9-40D6-AEA5-8EFA364744D1}" destId="{0DD7C96C-35D7-4CFC-B7ED-44959FEE20B2}" srcOrd="1" destOrd="0" presId="urn:microsoft.com/office/officeart/2005/8/layout/pyramid2"/>
    <dgm:cxn modelId="{F67A738B-C5B2-214D-86F1-16252541EEA8}" type="presParOf" srcId="{0DD7C96C-35D7-4CFC-B7ED-44959FEE20B2}" destId="{CB9910A0-FC12-437F-AC19-925F810DA742}" srcOrd="0" destOrd="0" presId="urn:microsoft.com/office/officeart/2005/8/layout/pyramid2"/>
    <dgm:cxn modelId="{AC6BE742-3661-1C4D-B8EF-486EE86CCE5F}" type="presParOf" srcId="{0DD7C96C-35D7-4CFC-B7ED-44959FEE20B2}" destId="{FE6C8818-8FB6-4B8B-A375-DEE85DE3D592}" srcOrd="1" destOrd="0" presId="urn:microsoft.com/office/officeart/2005/8/layout/pyramid2"/>
    <dgm:cxn modelId="{D724A044-8DD2-594B-91B3-95BBA1F97CEF}" type="presParOf" srcId="{0DD7C96C-35D7-4CFC-B7ED-44959FEE20B2}" destId="{6F1C6EED-A62C-4A60-94E4-E92B69D018B8}" srcOrd="2" destOrd="0" presId="urn:microsoft.com/office/officeart/2005/8/layout/pyramid2"/>
    <dgm:cxn modelId="{84A37CE0-D4EC-8B47-8B29-AE294CF51C45}" type="presParOf" srcId="{0DD7C96C-35D7-4CFC-B7ED-44959FEE20B2}" destId="{C9B893B6-20A3-46FC-93A9-785337EFDE3D}" srcOrd="3" destOrd="0" presId="urn:microsoft.com/office/officeart/2005/8/layout/pyramid2"/>
    <dgm:cxn modelId="{61EE2634-21C6-0B4E-A850-43B3DDE947F2}" type="presParOf" srcId="{0DD7C96C-35D7-4CFC-B7ED-44959FEE20B2}" destId="{079D7B80-95B4-4538-94A0-A2AD63D66B59}" srcOrd="4" destOrd="0" presId="urn:microsoft.com/office/officeart/2005/8/layout/pyramid2"/>
    <dgm:cxn modelId="{C7DB37DD-DF7D-4C44-B011-0CCD1CBC4356}" type="presParOf" srcId="{0DD7C96C-35D7-4CFC-B7ED-44959FEE20B2}" destId="{C5169EB0-A9C6-46F0-803C-9B180860E43C}" srcOrd="5" destOrd="0" presId="urn:microsoft.com/office/officeart/2005/8/layout/pyramid2"/>
    <dgm:cxn modelId="{F3272C54-EAF3-654A-AF79-CB4E02AA25D4}" type="presParOf" srcId="{0DD7C96C-35D7-4CFC-B7ED-44959FEE20B2}" destId="{7299D039-D3B0-49F0-818E-6B6A55ED4FE2}" srcOrd="6" destOrd="0" presId="urn:microsoft.com/office/officeart/2005/8/layout/pyramid2"/>
    <dgm:cxn modelId="{4D7431F8-617D-4144-8863-227960F17D27}" type="presParOf" srcId="{0DD7C96C-35D7-4CFC-B7ED-44959FEE20B2}" destId="{FA3957ED-2A86-4C2C-B993-3F39BE45247F}"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565C47-B69A-4FC8-9EF8-4A543F05C98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0C2177E-B617-4327-B47C-1FEA4F93A55E}">
      <dgm:prSet phldrT="[Text]"/>
      <dgm:spPr/>
      <dgm:t>
        <a:bodyPr/>
        <a:lstStyle/>
        <a:p>
          <a:r>
            <a:rPr lang="en-US" b="1" dirty="0" smtClean="0"/>
            <a:t>M</a:t>
          </a:r>
          <a:endParaRPr lang="en-US" b="1" dirty="0"/>
        </a:p>
      </dgm:t>
    </dgm:pt>
    <dgm:pt modelId="{FCED049C-A95F-41CF-B383-22DB60209C82}" type="parTrans" cxnId="{4CD20B36-5E5A-45CB-BA14-7AAC26813593}">
      <dgm:prSet/>
      <dgm:spPr/>
      <dgm:t>
        <a:bodyPr/>
        <a:lstStyle/>
        <a:p>
          <a:endParaRPr lang="en-US"/>
        </a:p>
      </dgm:t>
    </dgm:pt>
    <dgm:pt modelId="{D55D60CE-40F6-4D34-B6BA-3718A90D1893}" type="sibTrans" cxnId="{4CD20B36-5E5A-45CB-BA14-7AAC26813593}">
      <dgm:prSet/>
      <dgm:spPr/>
      <dgm:t>
        <a:bodyPr/>
        <a:lstStyle/>
        <a:p>
          <a:endParaRPr lang="en-US"/>
        </a:p>
      </dgm:t>
    </dgm:pt>
    <dgm:pt modelId="{9920128D-0BD1-40AE-8270-A98A6DDC3AD8}">
      <dgm:prSet phldrT="[Text]" custT="1"/>
      <dgm:spPr/>
      <dgm:t>
        <a:bodyPr/>
        <a:lstStyle/>
        <a:p>
          <a:r>
            <a:rPr lang="en-US" sz="2400" dirty="0" smtClean="0"/>
            <a:t>Middle Mgmt</a:t>
          </a:r>
          <a:endParaRPr lang="en-US" sz="2400" dirty="0"/>
        </a:p>
      </dgm:t>
    </dgm:pt>
    <dgm:pt modelId="{2E0D2443-D090-433D-B744-5D38E184448A}" type="parTrans" cxnId="{1DAE28B5-589F-474B-9411-977E39302378}">
      <dgm:prSet/>
      <dgm:spPr/>
      <dgm:t>
        <a:bodyPr/>
        <a:lstStyle/>
        <a:p>
          <a:endParaRPr lang="en-US"/>
        </a:p>
      </dgm:t>
    </dgm:pt>
    <dgm:pt modelId="{E4DD584B-9A4B-4294-89FE-FAA6CEB45D97}" type="sibTrans" cxnId="{1DAE28B5-589F-474B-9411-977E39302378}">
      <dgm:prSet/>
      <dgm:spPr/>
      <dgm:t>
        <a:bodyPr/>
        <a:lstStyle/>
        <a:p>
          <a:endParaRPr lang="en-US"/>
        </a:p>
      </dgm:t>
    </dgm:pt>
    <dgm:pt modelId="{0E9EA5C1-54A0-4CB1-BD21-8EB002B59E8C}">
      <dgm:prSet phldrT="[Text]"/>
      <dgm:spPr/>
      <dgm:t>
        <a:bodyPr/>
        <a:lstStyle/>
        <a:p>
          <a:r>
            <a:rPr lang="en-US" b="1" dirty="0" smtClean="0"/>
            <a:t>S</a:t>
          </a:r>
          <a:endParaRPr lang="en-US" b="1" dirty="0"/>
        </a:p>
      </dgm:t>
    </dgm:pt>
    <dgm:pt modelId="{24FAFF84-B168-4F6B-BA50-FECB27C13918}" type="parTrans" cxnId="{2D88DFD9-A250-4C37-8EA8-4DF01088993F}">
      <dgm:prSet/>
      <dgm:spPr/>
      <dgm:t>
        <a:bodyPr/>
        <a:lstStyle/>
        <a:p>
          <a:endParaRPr lang="en-US"/>
        </a:p>
      </dgm:t>
    </dgm:pt>
    <dgm:pt modelId="{A28FDB92-08D5-40D5-9305-ADF95964A0AD}" type="sibTrans" cxnId="{2D88DFD9-A250-4C37-8EA8-4DF01088993F}">
      <dgm:prSet/>
      <dgm:spPr/>
      <dgm:t>
        <a:bodyPr/>
        <a:lstStyle/>
        <a:p>
          <a:endParaRPr lang="en-US"/>
        </a:p>
      </dgm:t>
    </dgm:pt>
    <dgm:pt modelId="{5B9AB22D-15EF-491C-B192-B7B5DC6DCAF7}">
      <dgm:prSet phldrT="[Text]"/>
      <dgm:spPr/>
      <dgm:t>
        <a:bodyPr/>
        <a:lstStyle/>
        <a:p>
          <a:r>
            <a:rPr lang="en-US" b="1" dirty="0" smtClean="0"/>
            <a:t>T</a:t>
          </a:r>
          <a:endParaRPr lang="en-US" b="1" dirty="0"/>
        </a:p>
      </dgm:t>
    </dgm:pt>
    <dgm:pt modelId="{5D643E76-ADC2-413F-8765-F65231711B0B}" type="parTrans" cxnId="{4A7315CB-AB37-4D3D-B527-3FD22FEA8DC5}">
      <dgm:prSet/>
      <dgm:spPr/>
      <dgm:t>
        <a:bodyPr/>
        <a:lstStyle/>
        <a:p>
          <a:endParaRPr lang="en-US"/>
        </a:p>
      </dgm:t>
    </dgm:pt>
    <dgm:pt modelId="{7C79CA7F-281A-449E-9DF6-3A33D3BFAE9A}" type="sibTrans" cxnId="{4A7315CB-AB37-4D3D-B527-3FD22FEA8DC5}">
      <dgm:prSet/>
      <dgm:spPr/>
      <dgm:t>
        <a:bodyPr/>
        <a:lstStyle/>
        <a:p>
          <a:endParaRPr lang="en-US"/>
        </a:p>
      </dgm:t>
    </dgm:pt>
    <dgm:pt modelId="{5C69A6BB-B222-46BF-AB1E-748FF13B53BD}">
      <dgm:prSet phldrT="[Text]"/>
      <dgm:spPr/>
      <dgm:t>
        <a:bodyPr/>
        <a:lstStyle/>
        <a:p>
          <a:r>
            <a:rPr lang="en-US" b="1" dirty="0" smtClean="0"/>
            <a:t>O</a:t>
          </a:r>
          <a:endParaRPr lang="en-US" b="1" dirty="0"/>
        </a:p>
      </dgm:t>
    </dgm:pt>
    <dgm:pt modelId="{F55D9980-1B39-4439-99E2-E02D228E2BC1}" type="parTrans" cxnId="{97F9D6FA-606D-42AC-8915-4B859D248197}">
      <dgm:prSet/>
      <dgm:spPr/>
      <dgm:t>
        <a:bodyPr/>
        <a:lstStyle/>
        <a:p>
          <a:endParaRPr lang="en-US"/>
        </a:p>
      </dgm:t>
    </dgm:pt>
    <dgm:pt modelId="{4962CA0C-FF22-40D4-B713-3DE0CE17E00D}" type="sibTrans" cxnId="{97F9D6FA-606D-42AC-8915-4B859D248197}">
      <dgm:prSet/>
      <dgm:spPr/>
      <dgm:t>
        <a:bodyPr/>
        <a:lstStyle/>
        <a:p>
          <a:endParaRPr lang="en-US"/>
        </a:p>
      </dgm:t>
    </dgm:pt>
    <dgm:pt modelId="{8B95FBE4-2469-464F-9718-2A75808F1415}">
      <dgm:prSet phldrT="[Text]"/>
      <dgm:spPr/>
      <dgm:t>
        <a:bodyPr/>
        <a:lstStyle/>
        <a:p>
          <a:r>
            <a:rPr lang="en-US" b="1" dirty="0" smtClean="0"/>
            <a:t>I</a:t>
          </a:r>
          <a:endParaRPr lang="en-US" b="1" dirty="0"/>
        </a:p>
      </dgm:t>
    </dgm:pt>
    <dgm:pt modelId="{E8C28F16-8BF8-47A7-A9FA-00AAAE37AF19}" type="parTrans" cxnId="{C4B7F8DF-D72E-4D6E-A3CE-6E64ED6DD071}">
      <dgm:prSet/>
      <dgm:spPr/>
      <dgm:t>
        <a:bodyPr/>
        <a:lstStyle/>
        <a:p>
          <a:endParaRPr lang="en-US"/>
        </a:p>
      </dgm:t>
    </dgm:pt>
    <dgm:pt modelId="{D37FE554-7F04-4870-8278-14F50383DB70}" type="sibTrans" cxnId="{C4B7F8DF-D72E-4D6E-A3CE-6E64ED6DD071}">
      <dgm:prSet/>
      <dgm:spPr/>
      <dgm:t>
        <a:bodyPr/>
        <a:lstStyle/>
        <a:p>
          <a:endParaRPr lang="en-US"/>
        </a:p>
      </dgm:t>
    </dgm:pt>
    <dgm:pt modelId="{FBC0D5FB-2D2A-4CF2-8371-7AC22CF5BCCF}">
      <dgm:prSet phldrT="[Text]"/>
      <dgm:spPr/>
      <dgm:t>
        <a:bodyPr/>
        <a:lstStyle/>
        <a:p>
          <a:r>
            <a:rPr lang="en-US" b="1" dirty="0" smtClean="0"/>
            <a:t>S</a:t>
          </a:r>
          <a:endParaRPr lang="en-US" b="1" dirty="0"/>
        </a:p>
      </dgm:t>
    </dgm:pt>
    <dgm:pt modelId="{5AA95E34-0F2B-4270-889B-0520840B16B9}" type="parTrans" cxnId="{5741E5DE-0499-47A4-9176-426E0893C965}">
      <dgm:prSet/>
      <dgm:spPr/>
      <dgm:t>
        <a:bodyPr/>
        <a:lstStyle/>
        <a:p>
          <a:endParaRPr lang="en-US"/>
        </a:p>
      </dgm:t>
    </dgm:pt>
    <dgm:pt modelId="{1E2C6040-27B5-4871-935D-915A74C8BA22}" type="sibTrans" cxnId="{5741E5DE-0499-47A4-9176-426E0893C965}">
      <dgm:prSet/>
      <dgm:spPr/>
      <dgm:t>
        <a:bodyPr/>
        <a:lstStyle/>
        <a:p>
          <a:endParaRPr lang="en-US"/>
        </a:p>
      </dgm:t>
    </dgm:pt>
    <dgm:pt modelId="{39D2DAAD-1B3B-4989-9A0C-3CEA2C06D1D6}">
      <dgm:prSet phldrT="[Text]" custT="1"/>
      <dgm:spPr/>
      <dgm:t>
        <a:bodyPr/>
        <a:lstStyle/>
        <a:p>
          <a:r>
            <a:rPr lang="en-US" sz="2400" dirty="0" smtClean="0"/>
            <a:t>Opera-ting Core</a:t>
          </a:r>
          <a:endParaRPr lang="en-US" sz="2400" dirty="0"/>
        </a:p>
      </dgm:t>
    </dgm:pt>
    <dgm:pt modelId="{C9B1A2B0-9F84-4A8D-AB3D-E0398261F959}" type="parTrans" cxnId="{021A5522-6087-470D-A5B8-9D7C5F808D56}">
      <dgm:prSet/>
      <dgm:spPr/>
      <dgm:t>
        <a:bodyPr/>
        <a:lstStyle/>
        <a:p>
          <a:endParaRPr lang="en-US"/>
        </a:p>
      </dgm:t>
    </dgm:pt>
    <dgm:pt modelId="{71A1B314-C59A-4F5A-AB5F-7EDA0EE5D7BA}" type="sibTrans" cxnId="{021A5522-6087-470D-A5B8-9D7C5F808D56}">
      <dgm:prSet/>
      <dgm:spPr/>
      <dgm:t>
        <a:bodyPr/>
        <a:lstStyle/>
        <a:p>
          <a:endParaRPr lang="en-US"/>
        </a:p>
      </dgm:t>
    </dgm:pt>
    <dgm:pt modelId="{83807301-3CD4-41E8-9E40-B6EE079D2A96}">
      <dgm:prSet phldrT="[Text]" custT="1"/>
      <dgm:spPr/>
      <dgm:t>
        <a:bodyPr/>
        <a:lstStyle/>
        <a:p>
          <a:r>
            <a:rPr lang="en-US" sz="2400" dirty="0" smtClean="0"/>
            <a:t>Strategic Mgmt</a:t>
          </a:r>
          <a:endParaRPr lang="en-US" sz="2400" dirty="0"/>
        </a:p>
      </dgm:t>
    </dgm:pt>
    <dgm:pt modelId="{7052C9E0-1589-45EB-8A1B-1FE2A9841FB3}" type="parTrans" cxnId="{7DA2CFCF-133F-4F75-BBBE-ED7C6EA2B879}">
      <dgm:prSet/>
      <dgm:spPr/>
      <dgm:t>
        <a:bodyPr/>
        <a:lstStyle/>
        <a:p>
          <a:endParaRPr lang="en-US"/>
        </a:p>
      </dgm:t>
    </dgm:pt>
    <dgm:pt modelId="{56D7B7AE-7625-405C-9893-E5CCA35F0516}" type="sibTrans" cxnId="{7DA2CFCF-133F-4F75-BBBE-ED7C6EA2B879}">
      <dgm:prSet/>
      <dgm:spPr/>
      <dgm:t>
        <a:bodyPr/>
        <a:lstStyle/>
        <a:p>
          <a:endParaRPr lang="en-US"/>
        </a:p>
      </dgm:t>
    </dgm:pt>
    <dgm:pt modelId="{6C024BEF-780E-42D1-BD08-D5D525E31756}">
      <dgm:prSet phldrT="[Text]" custT="1"/>
      <dgm:spPr/>
      <dgm:t>
        <a:bodyPr/>
        <a:lstStyle/>
        <a:p>
          <a:r>
            <a:rPr lang="en-US" sz="2400" dirty="0" smtClean="0"/>
            <a:t>Techno-structure</a:t>
          </a:r>
          <a:endParaRPr lang="en-US" sz="2400" dirty="0"/>
        </a:p>
      </dgm:t>
    </dgm:pt>
    <dgm:pt modelId="{5248968A-4337-44A4-95E0-28AFEC7FB6FA}" type="parTrans" cxnId="{8091A131-8F28-4F51-9265-57C08B04BA27}">
      <dgm:prSet/>
      <dgm:spPr/>
      <dgm:t>
        <a:bodyPr/>
        <a:lstStyle/>
        <a:p>
          <a:endParaRPr lang="en-US"/>
        </a:p>
      </dgm:t>
    </dgm:pt>
    <dgm:pt modelId="{42060486-9211-4976-B61A-6151B34145DD}" type="sibTrans" cxnId="{8091A131-8F28-4F51-9265-57C08B04BA27}">
      <dgm:prSet/>
      <dgm:spPr/>
      <dgm:t>
        <a:bodyPr/>
        <a:lstStyle/>
        <a:p>
          <a:endParaRPr lang="en-US"/>
        </a:p>
      </dgm:t>
    </dgm:pt>
    <dgm:pt modelId="{B0CDE735-DEFB-442C-901C-1A72F4AAD228}">
      <dgm:prSet phldrT="[Text]" custT="1"/>
      <dgm:spPr/>
      <dgm:t>
        <a:bodyPr/>
        <a:lstStyle/>
        <a:p>
          <a:r>
            <a:rPr lang="en-US" sz="2400" dirty="0" smtClean="0"/>
            <a:t>Ideology</a:t>
          </a:r>
          <a:endParaRPr lang="en-US" sz="2400" dirty="0"/>
        </a:p>
      </dgm:t>
    </dgm:pt>
    <dgm:pt modelId="{37A2BFAB-9B9A-4514-9D8E-A60362B7C8E5}" type="parTrans" cxnId="{DAA947DF-3965-4890-BC63-263C34BD9A35}">
      <dgm:prSet/>
      <dgm:spPr/>
      <dgm:t>
        <a:bodyPr/>
        <a:lstStyle/>
        <a:p>
          <a:endParaRPr lang="en-US"/>
        </a:p>
      </dgm:t>
    </dgm:pt>
    <dgm:pt modelId="{550ABA10-970C-434F-BD06-C7F1F0351F35}" type="sibTrans" cxnId="{DAA947DF-3965-4890-BC63-263C34BD9A35}">
      <dgm:prSet/>
      <dgm:spPr/>
      <dgm:t>
        <a:bodyPr/>
        <a:lstStyle/>
        <a:p>
          <a:endParaRPr lang="en-US"/>
        </a:p>
      </dgm:t>
    </dgm:pt>
    <dgm:pt modelId="{442562B7-1D8F-463F-A38E-FAE5D4D04968}">
      <dgm:prSet phldrT="[Text]" custT="1"/>
      <dgm:spPr/>
      <dgm:t>
        <a:bodyPr/>
        <a:lstStyle/>
        <a:p>
          <a:r>
            <a:rPr lang="en-US" sz="2400" dirty="0" smtClean="0"/>
            <a:t>Support Staff</a:t>
          </a:r>
          <a:endParaRPr lang="en-US" sz="2400" dirty="0"/>
        </a:p>
      </dgm:t>
    </dgm:pt>
    <dgm:pt modelId="{61EB3748-504F-4E3B-8AB5-1E084A7CCEC7}" type="parTrans" cxnId="{D2F2ED06-664D-479D-AD2F-5D11D58616FC}">
      <dgm:prSet/>
      <dgm:spPr/>
      <dgm:t>
        <a:bodyPr/>
        <a:lstStyle/>
        <a:p>
          <a:endParaRPr lang="en-US"/>
        </a:p>
      </dgm:t>
    </dgm:pt>
    <dgm:pt modelId="{81125E2E-08A8-4B44-B270-E9466DC6EBFC}" type="sibTrans" cxnId="{D2F2ED06-664D-479D-AD2F-5D11D58616FC}">
      <dgm:prSet/>
      <dgm:spPr/>
      <dgm:t>
        <a:bodyPr/>
        <a:lstStyle/>
        <a:p>
          <a:endParaRPr lang="en-US"/>
        </a:p>
      </dgm:t>
    </dgm:pt>
    <dgm:pt modelId="{4C9CF201-36F4-425A-9182-4C16C506A76A}" type="pres">
      <dgm:prSet presAssocID="{85565C47-B69A-4FC8-9EF8-4A543F05C98A}" presName="diagram" presStyleCnt="0">
        <dgm:presLayoutVars>
          <dgm:chPref val="1"/>
          <dgm:dir/>
          <dgm:animOne val="branch"/>
          <dgm:animLvl val="lvl"/>
          <dgm:resizeHandles/>
        </dgm:presLayoutVars>
      </dgm:prSet>
      <dgm:spPr/>
      <dgm:t>
        <a:bodyPr/>
        <a:lstStyle/>
        <a:p>
          <a:endParaRPr lang="en-US"/>
        </a:p>
      </dgm:t>
    </dgm:pt>
    <dgm:pt modelId="{D75ADD22-4262-4454-A678-1E84F535F9A1}" type="pres">
      <dgm:prSet presAssocID="{70C2177E-B617-4327-B47C-1FEA4F93A55E}" presName="root" presStyleCnt="0"/>
      <dgm:spPr/>
    </dgm:pt>
    <dgm:pt modelId="{99FD7C0A-FCD6-4DAB-AB76-AAC7D05F2760}" type="pres">
      <dgm:prSet presAssocID="{70C2177E-B617-4327-B47C-1FEA4F93A55E}" presName="rootComposite" presStyleCnt="0"/>
      <dgm:spPr/>
    </dgm:pt>
    <dgm:pt modelId="{BC3D6B14-5238-4A8A-B37A-2389E0EEDE88}" type="pres">
      <dgm:prSet presAssocID="{70C2177E-B617-4327-B47C-1FEA4F93A55E}" presName="rootText" presStyleLbl="node1" presStyleIdx="0" presStyleCnt="6"/>
      <dgm:spPr/>
      <dgm:t>
        <a:bodyPr/>
        <a:lstStyle/>
        <a:p>
          <a:endParaRPr lang="en-US"/>
        </a:p>
      </dgm:t>
    </dgm:pt>
    <dgm:pt modelId="{5A1107FB-176F-4A1F-B300-BBDF954A2570}" type="pres">
      <dgm:prSet presAssocID="{70C2177E-B617-4327-B47C-1FEA4F93A55E}" presName="rootConnector" presStyleLbl="node1" presStyleIdx="0" presStyleCnt="6"/>
      <dgm:spPr/>
      <dgm:t>
        <a:bodyPr/>
        <a:lstStyle/>
        <a:p>
          <a:endParaRPr lang="en-US"/>
        </a:p>
      </dgm:t>
    </dgm:pt>
    <dgm:pt modelId="{CF44A71D-E8C8-42DE-B57C-16249DE03A67}" type="pres">
      <dgm:prSet presAssocID="{70C2177E-B617-4327-B47C-1FEA4F93A55E}" presName="childShape" presStyleCnt="0"/>
      <dgm:spPr/>
    </dgm:pt>
    <dgm:pt modelId="{064686CF-FABA-4E50-AB3D-766CDD9DF2EC}" type="pres">
      <dgm:prSet presAssocID="{2E0D2443-D090-433D-B744-5D38E184448A}" presName="Name13" presStyleLbl="parChTrans1D2" presStyleIdx="0" presStyleCnt="6"/>
      <dgm:spPr/>
      <dgm:t>
        <a:bodyPr/>
        <a:lstStyle/>
        <a:p>
          <a:endParaRPr lang="en-US"/>
        </a:p>
      </dgm:t>
    </dgm:pt>
    <dgm:pt modelId="{00C4A49F-0BD0-4D3D-A998-72409F589872}" type="pres">
      <dgm:prSet presAssocID="{9920128D-0BD1-40AE-8270-A98A6DDC3AD8}" presName="childText" presStyleLbl="bgAcc1" presStyleIdx="0" presStyleCnt="6" custScaleX="128788" custScaleY="355256">
        <dgm:presLayoutVars>
          <dgm:bulletEnabled val="1"/>
        </dgm:presLayoutVars>
      </dgm:prSet>
      <dgm:spPr/>
      <dgm:t>
        <a:bodyPr/>
        <a:lstStyle/>
        <a:p>
          <a:endParaRPr lang="en-US"/>
        </a:p>
      </dgm:t>
    </dgm:pt>
    <dgm:pt modelId="{809BC0A0-6283-4723-AAEE-A2A7EB96EF27}" type="pres">
      <dgm:prSet presAssocID="{5C69A6BB-B222-46BF-AB1E-748FF13B53BD}" presName="root" presStyleCnt="0"/>
      <dgm:spPr/>
    </dgm:pt>
    <dgm:pt modelId="{F33D6AA7-5B8A-4BDF-A3FC-549D83597617}" type="pres">
      <dgm:prSet presAssocID="{5C69A6BB-B222-46BF-AB1E-748FF13B53BD}" presName="rootComposite" presStyleCnt="0"/>
      <dgm:spPr/>
    </dgm:pt>
    <dgm:pt modelId="{C3DA972F-55FE-4988-A646-6F51FBFCFD36}" type="pres">
      <dgm:prSet presAssocID="{5C69A6BB-B222-46BF-AB1E-748FF13B53BD}" presName="rootText" presStyleLbl="node1" presStyleIdx="1" presStyleCnt="6"/>
      <dgm:spPr/>
      <dgm:t>
        <a:bodyPr/>
        <a:lstStyle/>
        <a:p>
          <a:endParaRPr lang="en-US"/>
        </a:p>
      </dgm:t>
    </dgm:pt>
    <dgm:pt modelId="{5CDE86B9-9509-4F2D-81A9-070D955CBC42}" type="pres">
      <dgm:prSet presAssocID="{5C69A6BB-B222-46BF-AB1E-748FF13B53BD}" presName="rootConnector" presStyleLbl="node1" presStyleIdx="1" presStyleCnt="6"/>
      <dgm:spPr/>
      <dgm:t>
        <a:bodyPr/>
        <a:lstStyle/>
        <a:p>
          <a:endParaRPr lang="en-US"/>
        </a:p>
      </dgm:t>
    </dgm:pt>
    <dgm:pt modelId="{2C059ABA-22EE-47B6-BD2B-71CE181E377F}" type="pres">
      <dgm:prSet presAssocID="{5C69A6BB-B222-46BF-AB1E-748FF13B53BD}" presName="childShape" presStyleCnt="0"/>
      <dgm:spPr/>
    </dgm:pt>
    <dgm:pt modelId="{72878751-28B8-4849-A11B-E7DEA5184CF6}" type="pres">
      <dgm:prSet presAssocID="{C9B1A2B0-9F84-4A8D-AB3D-E0398261F959}" presName="Name13" presStyleLbl="parChTrans1D2" presStyleIdx="1" presStyleCnt="6"/>
      <dgm:spPr/>
      <dgm:t>
        <a:bodyPr/>
        <a:lstStyle/>
        <a:p>
          <a:endParaRPr lang="en-US"/>
        </a:p>
      </dgm:t>
    </dgm:pt>
    <dgm:pt modelId="{3B08A62D-3CD7-4D5F-8848-2ABAA4714003}" type="pres">
      <dgm:prSet presAssocID="{39D2DAAD-1B3B-4989-9A0C-3CEA2C06D1D6}" presName="childText" presStyleLbl="bgAcc1" presStyleIdx="1" presStyleCnt="6" custScaleX="137692" custScaleY="355256">
        <dgm:presLayoutVars>
          <dgm:bulletEnabled val="1"/>
        </dgm:presLayoutVars>
      </dgm:prSet>
      <dgm:spPr/>
      <dgm:t>
        <a:bodyPr/>
        <a:lstStyle/>
        <a:p>
          <a:endParaRPr lang="en-US"/>
        </a:p>
      </dgm:t>
    </dgm:pt>
    <dgm:pt modelId="{39188A5C-248B-45FB-969F-4ECFB89A8C53}" type="pres">
      <dgm:prSet presAssocID="{0E9EA5C1-54A0-4CB1-BD21-8EB002B59E8C}" presName="root" presStyleCnt="0"/>
      <dgm:spPr/>
    </dgm:pt>
    <dgm:pt modelId="{98F2F68A-7D6B-48D2-A400-8EF81A27F9D4}" type="pres">
      <dgm:prSet presAssocID="{0E9EA5C1-54A0-4CB1-BD21-8EB002B59E8C}" presName="rootComposite" presStyleCnt="0"/>
      <dgm:spPr/>
    </dgm:pt>
    <dgm:pt modelId="{07218AD7-CF13-4F41-BBC9-EF7DAD078F09}" type="pres">
      <dgm:prSet presAssocID="{0E9EA5C1-54A0-4CB1-BD21-8EB002B59E8C}" presName="rootText" presStyleLbl="node1" presStyleIdx="2" presStyleCnt="6"/>
      <dgm:spPr/>
      <dgm:t>
        <a:bodyPr/>
        <a:lstStyle/>
        <a:p>
          <a:endParaRPr lang="en-US"/>
        </a:p>
      </dgm:t>
    </dgm:pt>
    <dgm:pt modelId="{6E253F9F-CD4E-44A8-BF6E-7D00581B2C40}" type="pres">
      <dgm:prSet presAssocID="{0E9EA5C1-54A0-4CB1-BD21-8EB002B59E8C}" presName="rootConnector" presStyleLbl="node1" presStyleIdx="2" presStyleCnt="6"/>
      <dgm:spPr/>
      <dgm:t>
        <a:bodyPr/>
        <a:lstStyle/>
        <a:p>
          <a:endParaRPr lang="en-US"/>
        </a:p>
      </dgm:t>
    </dgm:pt>
    <dgm:pt modelId="{303B5AD0-770D-4755-A406-6E38CF30068D}" type="pres">
      <dgm:prSet presAssocID="{0E9EA5C1-54A0-4CB1-BD21-8EB002B59E8C}" presName="childShape" presStyleCnt="0"/>
      <dgm:spPr/>
    </dgm:pt>
    <dgm:pt modelId="{07127798-E403-4D63-9B01-2C87E05BB8DD}" type="pres">
      <dgm:prSet presAssocID="{7052C9E0-1589-45EB-8A1B-1FE2A9841FB3}" presName="Name13" presStyleLbl="parChTrans1D2" presStyleIdx="2" presStyleCnt="6"/>
      <dgm:spPr/>
      <dgm:t>
        <a:bodyPr/>
        <a:lstStyle/>
        <a:p>
          <a:endParaRPr lang="en-US"/>
        </a:p>
      </dgm:t>
    </dgm:pt>
    <dgm:pt modelId="{1B40129C-4473-45BD-A0CF-76BC6A5B2FF5}" type="pres">
      <dgm:prSet presAssocID="{83807301-3CD4-41E8-9E40-B6EE079D2A96}" presName="childText" presStyleLbl="bgAcc1" presStyleIdx="2" presStyleCnt="6" custScaleX="158023" custScaleY="355256">
        <dgm:presLayoutVars>
          <dgm:bulletEnabled val="1"/>
        </dgm:presLayoutVars>
      </dgm:prSet>
      <dgm:spPr/>
      <dgm:t>
        <a:bodyPr/>
        <a:lstStyle/>
        <a:p>
          <a:endParaRPr lang="en-US"/>
        </a:p>
      </dgm:t>
    </dgm:pt>
    <dgm:pt modelId="{4BD2FFD7-E8D2-462A-82C2-597215851DF9}" type="pres">
      <dgm:prSet presAssocID="{5B9AB22D-15EF-491C-B192-B7B5DC6DCAF7}" presName="root" presStyleCnt="0"/>
      <dgm:spPr/>
    </dgm:pt>
    <dgm:pt modelId="{0943E055-2064-4469-9406-7D306AC26671}" type="pres">
      <dgm:prSet presAssocID="{5B9AB22D-15EF-491C-B192-B7B5DC6DCAF7}" presName="rootComposite" presStyleCnt="0"/>
      <dgm:spPr/>
    </dgm:pt>
    <dgm:pt modelId="{E1077762-7630-49E6-A983-F0C24F811AE7}" type="pres">
      <dgm:prSet presAssocID="{5B9AB22D-15EF-491C-B192-B7B5DC6DCAF7}" presName="rootText" presStyleLbl="node1" presStyleIdx="3" presStyleCnt="6"/>
      <dgm:spPr/>
      <dgm:t>
        <a:bodyPr/>
        <a:lstStyle/>
        <a:p>
          <a:endParaRPr lang="en-US"/>
        </a:p>
      </dgm:t>
    </dgm:pt>
    <dgm:pt modelId="{EFF24E18-0664-49A7-BF38-4202027689FB}" type="pres">
      <dgm:prSet presAssocID="{5B9AB22D-15EF-491C-B192-B7B5DC6DCAF7}" presName="rootConnector" presStyleLbl="node1" presStyleIdx="3" presStyleCnt="6"/>
      <dgm:spPr/>
      <dgm:t>
        <a:bodyPr/>
        <a:lstStyle/>
        <a:p>
          <a:endParaRPr lang="en-US"/>
        </a:p>
      </dgm:t>
    </dgm:pt>
    <dgm:pt modelId="{A528DEF4-18DD-4CF0-A29F-B3951CC5FDDE}" type="pres">
      <dgm:prSet presAssocID="{5B9AB22D-15EF-491C-B192-B7B5DC6DCAF7}" presName="childShape" presStyleCnt="0"/>
      <dgm:spPr/>
    </dgm:pt>
    <dgm:pt modelId="{B86FFCDA-4752-4753-BF89-FF4730104710}" type="pres">
      <dgm:prSet presAssocID="{5248968A-4337-44A4-95E0-28AFEC7FB6FA}" presName="Name13" presStyleLbl="parChTrans1D2" presStyleIdx="3" presStyleCnt="6"/>
      <dgm:spPr/>
      <dgm:t>
        <a:bodyPr/>
        <a:lstStyle/>
        <a:p>
          <a:endParaRPr lang="en-US"/>
        </a:p>
      </dgm:t>
    </dgm:pt>
    <dgm:pt modelId="{E0E8AA21-6DF5-4A6B-BB71-4088276C6BCF}" type="pres">
      <dgm:prSet presAssocID="{6C024BEF-780E-42D1-BD08-D5D525E31756}" presName="childText" presStyleLbl="bgAcc1" presStyleIdx="3" presStyleCnt="6" custScaleX="145886" custScaleY="355256">
        <dgm:presLayoutVars>
          <dgm:bulletEnabled val="1"/>
        </dgm:presLayoutVars>
      </dgm:prSet>
      <dgm:spPr/>
      <dgm:t>
        <a:bodyPr/>
        <a:lstStyle/>
        <a:p>
          <a:endParaRPr lang="en-US"/>
        </a:p>
      </dgm:t>
    </dgm:pt>
    <dgm:pt modelId="{5CE1AED7-FF1E-425E-83F1-D727291E824F}" type="pres">
      <dgm:prSet presAssocID="{8B95FBE4-2469-464F-9718-2A75808F1415}" presName="root" presStyleCnt="0"/>
      <dgm:spPr/>
    </dgm:pt>
    <dgm:pt modelId="{BB46561D-F4BF-4513-8833-64BFF7DC41EB}" type="pres">
      <dgm:prSet presAssocID="{8B95FBE4-2469-464F-9718-2A75808F1415}" presName="rootComposite" presStyleCnt="0"/>
      <dgm:spPr/>
    </dgm:pt>
    <dgm:pt modelId="{E55A0E4C-C5B9-43EC-A6DB-912850561B43}" type="pres">
      <dgm:prSet presAssocID="{8B95FBE4-2469-464F-9718-2A75808F1415}" presName="rootText" presStyleLbl="node1" presStyleIdx="4" presStyleCnt="6"/>
      <dgm:spPr/>
      <dgm:t>
        <a:bodyPr/>
        <a:lstStyle/>
        <a:p>
          <a:endParaRPr lang="en-US"/>
        </a:p>
      </dgm:t>
    </dgm:pt>
    <dgm:pt modelId="{A32DB5DF-5BE7-43D4-80E5-B8164EC888B6}" type="pres">
      <dgm:prSet presAssocID="{8B95FBE4-2469-464F-9718-2A75808F1415}" presName="rootConnector" presStyleLbl="node1" presStyleIdx="4" presStyleCnt="6"/>
      <dgm:spPr/>
      <dgm:t>
        <a:bodyPr/>
        <a:lstStyle/>
        <a:p>
          <a:endParaRPr lang="en-US"/>
        </a:p>
      </dgm:t>
    </dgm:pt>
    <dgm:pt modelId="{3CDD5F9B-4954-4469-8267-53DD566C066F}" type="pres">
      <dgm:prSet presAssocID="{8B95FBE4-2469-464F-9718-2A75808F1415}" presName="childShape" presStyleCnt="0"/>
      <dgm:spPr/>
    </dgm:pt>
    <dgm:pt modelId="{4DAF06C5-2DD0-4E97-8683-4B6632350618}" type="pres">
      <dgm:prSet presAssocID="{37A2BFAB-9B9A-4514-9D8E-A60362B7C8E5}" presName="Name13" presStyleLbl="parChTrans1D2" presStyleIdx="4" presStyleCnt="6"/>
      <dgm:spPr/>
      <dgm:t>
        <a:bodyPr/>
        <a:lstStyle/>
        <a:p>
          <a:endParaRPr lang="en-US"/>
        </a:p>
      </dgm:t>
    </dgm:pt>
    <dgm:pt modelId="{9B6234A5-ACA1-4C08-A158-0FB9A264F2BE}" type="pres">
      <dgm:prSet presAssocID="{B0CDE735-DEFB-442C-901C-1A72F4AAD228}" presName="childText" presStyleLbl="bgAcc1" presStyleIdx="4" presStyleCnt="6" custScaleX="145587" custScaleY="355256">
        <dgm:presLayoutVars>
          <dgm:bulletEnabled val="1"/>
        </dgm:presLayoutVars>
      </dgm:prSet>
      <dgm:spPr/>
      <dgm:t>
        <a:bodyPr/>
        <a:lstStyle/>
        <a:p>
          <a:endParaRPr lang="en-US"/>
        </a:p>
      </dgm:t>
    </dgm:pt>
    <dgm:pt modelId="{70528E56-869E-47F6-A776-7AC9E844EC82}" type="pres">
      <dgm:prSet presAssocID="{FBC0D5FB-2D2A-4CF2-8371-7AC22CF5BCCF}" presName="root" presStyleCnt="0"/>
      <dgm:spPr/>
    </dgm:pt>
    <dgm:pt modelId="{88B558AA-D611-4642-938A-32CA26EABDCB}" type="pres">
      <dgm:prSet presAssocID="{FBC0D5FB-2D2A-4CF2-8371-7AC22CF5BCCF}" presName="rootComposite" presStyleCnt="0"/>
      <dgm:spPr/>
    </dgm:pt>
    <dgm:pt modelId="{0B8E0459-4E49-4CC5-8EB1-F5606CDC9ADD}" type="pres">
      <dgm:prSet presAssocID="{FBC0D5FB-2D2A-4CF2-8371-7AC22CF5BCCF}" presName="rootText" presStyleLbl="node1" presStyleIdx="5" presStyleCnt="6"/>
      <dgm:spPr/>
      <dgm:t>
        <a:bodyPr/>
        <a:lstStyle/>
        <a:p>
          <a:endParaRPr lang="en-US"/>
        </a:p>
      </dgm:t>
    </dgm:pt>
    <dgm:pt modelId="{17EB497A-7124-4729-AB4A-3CF033555FC2}" type="pres">
      <dgm:prSet presAssocID="{FBC0D5FB-2D2A-4CF2-8371-7AC22CF5BCCF}" presName="rootConnector" presStyleLbl="node1" presStyleIdx="5" presStyleCnt="6"/>
      <dgm:spPr/>
      <dgm:t>
        <a:bodyPr/>
        <a:lstStyle/>
        <a:p>
          <a:endParaRPr lang="en-US"/>
        </a:p>
      </dgm:t>
    </dgm:pt>
    <dgm:pt modelId="{F3D96164-5C88-46BA-B48A-3685AD97F3D4}" type="pres">
      <dgm:prSet presAssocID="{FBC0D5FB-2D2A-4CF2-8371-7AC22CF5BCCF}" presName="childShape" presStyleCnt="0"/>
      <dgm:spPr/>
    </dgm:pt>
    <dgm:pt modelId="{2E3BEE60-0439-4392-A5B9-449ECC8C8F21}" type="pres">
      <dgm:prSet presAssocID="{61EB3748-504F-4E3B-8AB5-1E084A7CCEC7}" presName="Name13" presStyleLbl="parChTrans1D2" presStyleIdx="5" presStyleCnt="6"/>
      <dgm:spPr/>
      <dgm:t>
        <a:bodyPr/>
        <a:lstStyle/>
        <a:p>
          <a:endParaRPr lang="en-US"/>
        </a:p>
      </dgm:t>
    </dgm:pt>
    <dgm:pt modelId="{E11F8D88-EFE1-4F33-BD80-747319BB4AE5}" type="pres">
      <dgm:prSet presAssocID="{442562B7-1D8F-463F-A38E-FAE5D4D04968}" presName="childText" presStyleLbl="bgAcc1" presStyleIdx="5" presStyleCnt="6" custScaleX="143312" custScaleY="355256">
        <dgm:presLayoutVars>
          <dgm:bulletEnabled val="1"/>
        </dgm:presLayoutVars>
      </dgm:prSet>
      <dgm:spPr/>
      <dgm:t>
        <a:bodyPr/>
        <a:lstStyle/>
        <a:p>
          <a:endParaRPr lang="en-US"/>
        </a:p>
      </dgm:t>
    </dgm:pt>
  </dgm:ptLst>
  <dgm:cxnLst>
    <dgm:cxn modelId="{78A816AF-D2FC-1E42-88F3-728B9C2E1106}" type="presOf" srcId="{37A2BFAB-9B9A-4514-9D8E-A60362B7C8E5}" destId="{4DAF06C5-2DD0-4E97-8683-4B6632350618}" srcOrd="0" destOrd="0" presId="urn:microsoft.com/office/officeart/2005/8/layout/hierarchy3"/>
    <dgm:cxn modelId="{E3528BF0-1EC8-0047-A371-788A5A15CFCA}" type="presOf" srcId="{83807301-3CD4-41E8-9E40-B6EE079D2A96}" destId="{1B40129C-4473-45BD-A0CF-76BC6A5B2FF5}" srcOrd="0" destOrd="0" presId="urn:microsoft.com/office/officeart/2005/8/layout/hierarchy3"/>
    <dgm:cxn modelId="{CA2F2F57-2CF5-A042-949A-7ECC9CAA6554}" type="presOf" srcId="{8B95FBE4-2469-464F-9718-2A75808F1415}" destId="{E55A0E4C-C5B9-43EC-A6DB-912850561B43}" srcOrd="0" destOrd="0" presId="urn:microsoft.com/office/officeart/2005/8/layout/hierarchy3"/>
    <dgm:cxn modelId="{5741E5DE-0499-47A4-9176-426E0893C965}" srcId="{85565C47-B69A-4FC8-9EF8-4A543F05C98A}" destId="{FBC0D5FB-2D2A-4CF2-8371-7AC22CF5BCCF}" srcOrd="5" destOrd="0" parTransId="{5AA95E34-0F2B-4270-889B-0520840B16B9}" sibTransId="{1E2C6040-27B5-4871-935D-915A74C8BA22}"/>
    <dgm:cxn modelId="{2F27CE4E-1A86-B04F-AA14-9B8E4CA1C28B}" type="presOf" srcId="{0E9EA5C1-54A0-4CB1-BD21-8EB002B59E8C}" destId="{07218AD7-CF13-4F41-BBC9-EF7DAD078F09}" srcOrd="0" destOrd="0" presId="urn:microsoft.com/office/officeart/2005/8/layout/hierarchy3"/>
    <dgm:cxn modelId="{ACEB5141-28B1-8F46-81D6-A60C1AE86260}" type="presOf" srcId="{70C2177E-B617-4327-B47C-1FEA4F93A55E}" destId="{BC3D6B14-5238-4A8A-B37A-2389E0EEDE88}" srcOrd="0" destOrd="0" presId="urn:microsoft.com/office/officeart/2005/8/layout/hierarchy3"/>
    <dgm:cxn modelId="{8091A131-8F28-4F51-9265-57C08B04BA27}" srcId="{5B9AB22D-15EF-491C-B192-B7B5DC6DCAF7}" destId="{6C024BEF-780E-42D1-BD08-D5D525E31756}" srcOrd="0" destOrd="0" parTransId="{5248968A-4337-44A4-95E0-28AFEC7FB6FA}" sibTransId="{42060486-9211-4976-B61A-6151B34145DD}"/>
    <dgm:cxn modelId="{15755097-9DCD-DC44-94A9-8A8CA22B75B9}" type="presOf" srcId="{0E9EA5C1-54A0-4CB1-BD21-8EB002B59E8C}" destId="{6E253F9F-CD4E-44A8-BF6E-7D00581B2C40}" srcOrd="1" destOrd="0" presId="urn:microsoft.com/office/officeart/2005/8/layout/hierarchy3"/>
    <dgm:cxn modelId="{1578C8B8-4EE4-1948-9EF9-E5FBBDD38363}" type="presOf" srcId="{2E0D2443-D090-433D-B744-5D38E184448A}" destId="{064686CF-FABA-4E50-AB3D-766CDD9DF2EC}" srcOrd="0" destOrd="0" presId="urn:microsoft.com/office/officeart/2005/8/layout/hierarchy3"/>
    <dgm:cxn modelId="{C4B7F8DF-D72E-4D6E-A3CE-6E64ED6DD071}" srcId="{85565C47-B69A-4FC8-9EF8-4A543F05C98A}" destId="{8B95FBE4-2469-464F-9718-2A75808F1415}" srcOrd="4" destOrd="0" parTransId="{E8C28F16-8BF8-47A7-A9FA-00AAAE37AF19}" sibTransId="{D37FE554-7F04-4870-8278-14F50383DB70}"/>
    <dgm:cxn modelId="{AF1812F0-4D51-2C4B-A7B2-49C68D2E1524}" type="presOf" srcId="{B0CDE735-DEFB-442C-901C-1A72F4AAD228}" destId="{9B6234A5-ACA1-4C08-A158-0FB9A264F2BE}" srcOrd="0" destOrd="0" presId="urn:microsoft.com/office/officeart/2005/8/layout/hierarchy3"/>
    <dgm:cxn modelId="{83D0B06E-C691-794F-9C96-3635F1F68E40}" type="presOf" srcId="{5B9AB22D-15EF-491C-B192-B7B5DC6DCAF7}" destId="{E1077762-7630-49E6-A983-F0C24F811AE7}" srcOrd="0" destOrd="0" presId="urn:microsoft.com/office/officeart/2005/8/layout/hierarchy3"/>
    <dgm:cxn modelId="{B568C399-B4F0-804F-BCE1-2F0EE625778F}" type="presOf" srcId="{9920128D-0BD1-40AE-8270-A98A6DDC3AD8}" destId="{00C4A49F-0BD0-4D3D-A998-72409F589872}" srcOrd="0" destOrd="0" presId="urn:microsoft.com/office/officeart/2005/8/layout/hierarchy3"/>
    <dgm:cxn modelId="{4CD20B36-5E5A-45CB-BA14-7AAC26813593}" srcId="{85565C47-B69A-4FC8-9EF8-4A543F05C98A}" destId="{70C2177E-B617-4327-B47C-1FEA4F93A55E}" srcOrd="0" destOrd="0" parTransId="{FCED049C-A95F-41CF-B383-22DB60209C82}" sibTransId="{D55D60CE-40F6-4D34-B6BA-3718A90D1893}"/>
    <dgm:cxn modelId="{1DAE28B5-589F-474B-9411-977E39302378}" srcId="{70C2177E-B617-4327-B47C-1FEA4F93A55E}" destId="{9920128D-0BD1-40AE-8270-A98A6DDC3AD8}" srcOrd="0" destOrd="0" parTransId="{2E0D2443-D090-433D-B744-5D38E184448A}" sibTransId="{E4DD584B-9A4B-4294-89FE-FAA6CEB45D97}"/>
    <dgm:cxn modelId="{A237546D-8010-734F-A94B-14AFF39A5FC6}" type="presOf" srcId="{61EB3748-504F-4E3B-8AB5-1E084A7CCEC7}" destId="{2E3BEE60-0439-4392-A5B9-449ECC8C8F21}" srcOrd="0" destOrd="0" presId="urn:microsoft.com/office/officeart/2005/8/layout/hierarchy3"/>
    <dgm:cxn modelId="{7DA2CFCF-133F-4F75-BBBE-ED7C6EA2B879}" srcId="{0E9EA5C1-54A0-4CB1-BD21-8EB002B59E8C}" destId="{83807301-3CD4-41E8-9E40-B6EE079D2A96}" srcOrd="0" destOrd="0" parTransId="{7052C9E0-1589-45EB-8A1B-1FE2A9841FB3}" sibTransId="{56D7B7AE-7625-405C-9893-E5CCA35F0516}"/>
    <dgm:cxn modelId="{DAA947DF-3965-4890-BC63-263C34BD9A35}" srcId="{8B95FBE4-2469-464F-9718-2A75808F1415}" destId="{B0CDE735-DEFB-442C-901C-1A72F4AAD228}" srcOrd="0" destOrd="0" parTransId="{37A2BFAB-9B9A-4514-9D8E-A60362B7C8E5}" sibTransId="{550ABA10-970C-434F-BD06-C7F1F0351F35}"/>
    <dgm:cxn modelId="{E15864D5-583B-EA4D-B320-663BE8E8587D}" type="presOf" srcId="{5B9AB22D-15EF-491C-B192-B7B5DC6DCAF7}" destId="{EFF24E18-0664-49A7-BF38-4202027689FB}" srcOrd="1" destOrd="0" presId="urn:microsoft.com/office/officeart/2005/8/layout/hierarchy3"/>
    <dgm:cxn modelId="{D2F2ED06-664D-479D-AD2F-5D11D58616FC}" srcId="{FBC0D5FB-2D2A-4CF2-8371-7AC22CF5BCCF}" destId="{442562B7-1D8F-463F-A38E-FAE5D4D04968}" srcOrd="0" destOrd="0" parTransId="{61EB3748-504F-4E3B-8AB5-1E084A7CCEC7}" sibTransId="{81125E2E-08A8-4B44-B270-E9466DC6EBFC}"/>
    <dgm:cxn modelId="{0317EB78-188F-5842-A73E-054CA4EC8962}" type="presOf" srcId="{7052C9E0-1589-45EB-8A1B-1FE2A9841FB3}" destId="{07127798-E403-4D63-9B01-2C87E05BB8DD}" srcOrd="0" destOrd="0" presId="urn:microsoft.com/office/officeart/2005/8/layout/hierarchy3"/>
    <dgm:cxn modelId="{2D88DFD9-A250-4C37-8EA8-4DF01088993F}" srcId="{85565C47-B69A-4FC8-9EF8-4A543F05C98A}" destId="{0E9EA5C1-54A0-4CB1-BD21-8EB002B59E8C}" srcOrd="2" destOrd="0" parTransId="{24FAFF84-B168-4F6B-BA50-FECB27C13918}" sibTransId="{A28FDB92-08D5-40D5-9305-ADF95964A0AD}"/>
    <dgm:cxn modelId="{680F018B-D1F7-7341-8EFC-67CAD770C923}" type="presOf" srcId="{FBC0D5FB-2D2A-4CF2-8371-7AC22CF5BCCF}" destId="{0B8E0459-4E49-4CC5-8EB1-F5606CDC9ADD}" srcOrd="0" destOrd="0" presId="urn:microsoft.com/office/officeart/2005/8/layout/hierarchy3"/>
    <dgm:cxn modelId="{2BD1B5BA-8126-4445-AA99-53874BFFC3F9}" type="presOf" srcId="{8B95FBE4-2469-464F-9718-2A75808F1415}" destId="{A32DB5DF-5BE7-43D4-80E5-B8164EC888B6}" srcOrd="1" destOrd="0" presId="urn:microsoft.com/office/officeart/2005/8/layout/hierarchy3"/>
    <dgm:cxn modelId="{1F94609C-200B-6844-800E-AA8F50505D63}" type="presOf" srcId="{85565C47-B69A-4FC8-9EF8-4A543F05C98A}" destId="{4C9CF201-36F4-425A-9182-4C16C506A76A}" srcOrd="0" destOrd="0" presId="urn:microsoft.com/office/officeart/2005/8/layout/hierarchy3"/>
    <dgm:cxn modelId="{4A7315CB-AB37-4D3D-B527-3FD22FEA8DC5}" srcId="{85565C47-B69A-4FC8-9EF8-4A543F05C98A}" destId="{5B9AB22D-15EF-491C-B192-B7B5DC6DCAF7}" srcOrd="3" destOrd="0" parTransId="{5D643E76-ADC2-413F-8765-F65231711B0B}" sibTransId="{7C79CA7F-281A-449E-9DF6-3A33D3BFAE9A}"/>
    <dgm:cxn modelId="{704F25B8-1864-8244-9D08-D4DDB52F5283}" type="presOf" srcId="{6C024BEF-780E-42D1-BD08-D5D525E31756}" destId="{E0E8AA21-6DF5-4A6B-BB71-4088276C6BCF}" srcOrd="0" destOrd="0" presId="urn:microsoft.com/office/officeart/2005/8/layout/hierarchy3"/>
    <dgm:cxn modelId="{1FF3BDEA-6EC7-6A4D-9191-D0649E436133}" type="presOf" srcId="{5C69A6BB-B222-46BF-AB1E-748FF13B53BD}" destId="{C3DA972F-55FE-4988-A646-6F51FBFCFD36}" srcOrd="0" destOrd="0" presId="urn:microsoft.com/office/officeart/2005/8/layout/hierarchy3"/>
    <dgm:cxn modelId="{CB1F9EA4-14C8-6E45-8CDB-8F402293BF92}" type="presOf" srcId="{39D2DAAD-1B3B-4989-9A0C-3CEA2C06D1D6}" destId="{3B08A62D-3CD7-4D5F-8848-2ABAA4714003}" srcOrd="0" destOrd="0" presId="urn:microsoft.com/office/officeart/2005/8/layout/hierarchy3"/>
    <dgm:cxn modelId="{9C6BE59E-CAC1-3F4E-9A7E-F1790F8C5F9D}" type="presOf" srcId="{442562B7-1D8F-463F-A38E-FAE5D4D04968}" destId="{E11F8D88-EFE1-4F33-BD80-747319BB4AE5}" srcOrd="0" destOrd="0" presId="urn:microsoft.com/office/officeart/2005/8/layout/hierarchy3"/>
    <dgm:cxn modelId="{19D11F3A-5270-4346-972D-1FBDA012A5B0}" type="presOf" srcId="{FBC0D5FB-2D2A-4CF2-8371-7AC22CF5BCCF}" destId="{17EB497A-7124-4729-AB4A-3CF033555FC2}" srcOrd="1" destOrd="0" presId="urn:microsoft.com/office/officeart/2005/8/layout/hierarchy3"/>
    <dgm:cxn modelId="{021A5522-6087-470D-A5B8-9D7C5F808D56}" srcId="{5C69A6BB-B222-46BF-AB1E-748FF13B53BD}" destId="{39D2DAAD-1B3B-4989-9A0C-3CEA2C06D1D6}" srcOrd="0" destOrd="0" parTransId="{C9B1A2B0-9F84-4A8D-AB3D-E0398261F959}" sibTransId="{71A1B314-C59A-4F5A-AB5F-7EDA0EE5D7BA}"/>
    <dgm:cxn modelId="{FEE48360-874A-D44D-91E1-3E8363FC11B2}" type="presOf" srcId="{70C2177E-B617-4327-B47C-1FEA4F93A55E}" destId="{5A1107FB-176F-4A1F-B300-BBDF954A2570}" srcOrd="1" destOrd="0" presId="urn:microsoft.com/office/officeart/2005/8/layout/hierarchy3"/>
    <dgm:cxn modelId="{B7FFAA08-27ED-CA4D-9134-0899CCD091D0}" type="presOf" srcId="{5C69A6BB-B222-46BF-AB1E-748FF13B53BD}" destId="{5CDE86B9-9509-4F2D-81A9-070D955CBC42}" srcOrd="1" destOrd="0" presId="urn:microsoft.com/office/officeart/2005/8/layout/hierarchy3"/>
    <dgm:cxn modelId="{97F9D6FA-606D-42AC-8915-4B859D248197}" srcId="{85565C47-B69A-4FC8-9EF8-4A543F05C98A}" destId="{5C69A6BB-B222-46BF-AB1E-748FF13B53BD}" srcOrd="1" destOrd="0" parTransId="{F55D9980-1B39-4439-99E2-E02D228E2BC1}" sibTransId="{4962CA0C-FF22-40D4-B713-3DE0CE17E00D}"/>
    <dgm:cxn modelId="{15A91BE7-C74B-7E42-80F9-0AF9095E1B1F}" type="presOf" srcId="{5248968A-4337-44A4-95E0-28AFEC7FB6FA}" destId="{B86FFCDA-4752-4753-BF89-FF4730104710}" srcOrd="0" destOrd="0" presId="urn:microsoft.com/office/officeart/2005/8/layout/hierarchy3"/>
    <dgm:cxn modelId="{57A1274D-0C56-D64F-91D7-97EC25004F26}" type="presOf" srcId="{C9B1A2B0-9F84-4A8D-AB3D-E0398261F959}" destId="{72878751-28B8-4849-A11B-E7DEA5184CF6}" srcOrd="0" destOrd="0" presId="urn:microsoft.com/office/officeart/2005/8/layout/hierarchy3"/>
    <dgm:cxn modelId="{84034C6F-3D30-4F4B-B9E5-C523290B40F1}" type="presParOf" srcId="{4C9CF201-36F4-425A-9182-4C16C506A76A}" destId="{D75ADD22-4262-4454-A678-1E84F535F9A1}" srcOrd="0" destOrd="0" presId="urn:microsoft.com/office/officeart/2005/8/layout/hierarchy3"/>
    <dgm:cxn modelId="{E9EFFB16-AEF8-E349-BF7E-71D12FFF06A5}" type="presParOf" srcId="{D75ADD22-4262-4454-A678-1E84F535F9A1}" destId="{99FD7C0A-FCD6-4DAB-AB76-AAC7D05F2760}" srcOrd="0" destOrd="0" presId="urn:microsoft.com/office/officeart/2005/8/layout/hierarchy3"/>
    <dgm:cxn modelId="{052FAA7D-A4AD-C246-BD07-BB14E844A3CA}" type="presParOf" srcId="{99FD7C0A-FCD6-4DAB-AB76-AAC7D05F2760}" destId="{BC3D6B14-5238-4A8A-B37A-2389E0EEDE88}" srcOrd="0" destOrd="0" presId="urn:microsoft.com/office/officeart/2005/8/layout/hierarchy3"/>
    <dgm:cxn modelId="{2287C64C-4A6E-F841-82D5-4D6EB854892F}" type="presParOf" srcId="{99FD7C0A-FCD6-4DAB-AB76-AAC7D05F2760}" destId="{5A1107FB-176F-4A1F-B300-BBDF954A2570}" srcOrd="1" destOrd="0" presId="urn:microsoft.com/office/officeart/2005/8/layout/hierarchy3"/>
    <dgm:cxn modelId="{199EBA0C-F716-D24D-BF7D-2B46EDC64D33}" type="presParOf" srcId="{D75ADD22-4262-4454-A678-1E84F535F9A1}" destId="{CF44A71D-E8C8-42DE-B57C-16249DE03A67}" srcOrd="1" destOrd="0" presId="urn:microsoft.com/office/officeart/2005/8/layout/hierarchy3"/>
    <dgm:cxn modelId="{A2AE433B-B1F3-1D4D-936B-6DD1DB2D86E7}" type="presParOf" srcId="{CF44A71D-E8C8-42DE-B57C-16249DE03A67}" destId="{064686CF-FABA-4E50-AB3D-766CDD9DF2EC}" srcOrd="0" destOrd="0" presId="urn:microsoft.com/office/officeart/2005/8/layout/hierarchy3"/>
    <dgm:cxn modelId="{4EEA59E7-C871-6E45-8C1D-B6AC028C8735}" type="presParOf" srcId="{CF44A71D-E8C8-42DE-B57C-16249DE03A67}" destId="{00C4A49F-0BD0-4D3D-A998-72409F589872}" srcOrd="1" destOrd="0" presId="urn:microsoft.com/office/officeart/2005/8/layout/hierarchy3"/>
    <dgm:cxn modelId="{19FB0294-88B7-194D-8152-B57B9866F961}" type="presParOf" srcId="{4C9CF201-36F4-425A-9182-4C16C506A76A}" destId="{809BC0A0-6283-4723-AAEE-A2A7EB96EF27}" srcOrd="1" destOrd="0" presId="urn:microsoft.com/office/officeart/2005/8/layout/hierarchy3"/>
    <dgm:cxn modelId="{769AC8CA-8E83-6347-A279-CD99B61F43DA}" type="presParOf" srcId="{809BC0A0-6283-4723-AAEE-A2A7EB96EF27}" destId="{F33D6AA7-5B8A-4BDF-A3FC-549D83597617}" srcOrd="0" destOrd="0" presId="urn:microsoft.com/office/officeart/2005/8/layout/hierarchy3"/>
    <dgm:cxn modelId="{879C4284-0D78-1F43-814D-D702D0380741}" type="presParOf" srcId="{F33D6AA7-5B8A-4BDF-A3FC-549D83597617}" destId="{C3DA972F-55FE-4988-A646-6F51FBFCFD36}" srcOrd="0" destOrd="0" presId="urn:microsoft.com/office/officeart/2005/8/layout/hierarchy3"/>
    <dgm:cxn modelId="{EB514718-A656-B24B-9CB6-6EC9749B8B53}" type="presParOf" srcId="{F33D6AA7-5B8A-4BDF-A3FC-549D83597617}" destId="{5CDE86B9-9509-4F2D-81A9-070D955CBC42}" srcOrd="1" destOrd="0" presId="urn:microsoft.com/office/officeart/2005/8/layout/hierarchy3"/>
    <dgm:cxn modelId="{5C7DBB8F-C332-7F44-B364-C3F82B524009}" type="presParOf" srcId="{809BC0A0-6283-4723-AAEE-A2A7EB96EF27}" destId="{2C059ABA-22EE-47B6-BD2B-71CE181E377F}" srcOrd="1" destOrd="0" presId="urn:microsoft.com/office/officeart/2005/8/layout/hierarchy3"/>
    <dgm:cxn modelId="{157876B3-AB87-AA4F-82AF-58B4F37EFE97}" type="presParOf" srcId="{2C059ABA-22EE-47B6-BD2B-71CE181E377F}" destId="{72878751-28B8-4849-A11B-E7DEA5184CF6}" srcOrd="0" destOrd="0" presId="urn:microsoft.com/office/officeart/2005/8/layout/hierarchy3"/>
    <dgm:cxn modelId="{B45AEEE3-8E00-4A46-9021-FF87BB6CF396}" type="presParOf" srcId="{2C059ABA-22EE-47B6-BD2B-71CE181E377F}" destId="{3B08A62D-3CD7-4D5F-8848-2ABAA4714003}" srcOrd="1" destOrd="0" presId="urn:microsoft.com/office/officeart/2005/8/layout/hierarchy3"/>
    <dgm:cxn modelId="{0B092621-B719-AF4B-AF27-7D500C7E1AFF}" type="presParOf" srcId="{4C9CF201-36F4-425A-9182-4C16C506A76A}" destId="{39188A5C-248B-45FB-969F-4ECFB89A8C53}" srcOrd="2" destOrd="0" presId="urn:microsoft.com/office/officeart/2005/8/layout/hierarchy3"/>
    <dgm:cxn modelId="{FFF7BD70-E22F-4546-9136-9A20787211E4}" type="presParOf" srcId="{39188A5C-248B-45FB-969F-4ECFB89A8C53}" destId="{98F2F68A-7D6B-48D2-A400-8EF81A27F9D4}" srcOrd="0" destOrd="0" presId="urn:microsoft.com/office/officeart/2005/8/layout/hierarchy3"/>
    <dgm:cxn modelId="{BA4CA3A0-AE4D-6C46-885F-37D03A169F0D}" type="presParOf" srcId="{98F2F68A-7D6B-48D2-A400-8EF81A27F9D4}" destId="{07218AD7-CF13-4F41-BBC9-EF7DAD078F09}" srcOrd="0" destOrd="0" presId="urn:microsoft.com/office/officeart/2005/8/layout/hierarchy3"/>
    <dgm:cxn modelId="{FECE869C-098D-B143-B71E-71660AA8112D}" type="presParOf" srcId="{98F2F68A-7D6B-48D2-A400-8EF81A27F9D4}" destId="{6E253F9F-CD4E-44A8-BF6E-7D00581B2C40}" srcOrd="1" destOrd="0" presId="urn:microsoft.com/office/officeart/2005/8/layout/hierarchy3"/>
    <dgm:cxn modelId="{36E367B5-BDF0-0D47-8A40-5C6677DD33AE}" type="presParOf" srcId="{39188A5C-248B-45FB-969F-4ECFB89A8C53}" destId="{303B5AD0-770D-4755-A406-6E38CF30068D}" srcOrd="1" destOrd="0" presId="urn:microsoft.com/office/officeart/2005/8/layout/hierarchy3"/>
    <dgm:cxn modelId="{B11E8501-2869-7E49-9A44-89DEA6C343B6}" type="presParOf" srcId="{303B5AD0-770D-4755-A406-6E38CF30068D}" destId="{07127798-E403-4D63-9B01-2C87E05BB8DD}" srcOrd="0" destOrd="0" presId="urn:microsoft.com/office/officeart/2005/8/layout/hierarchy3"/>
    <dgm:cxn modelId="{7456FC22-5613-2749-AF83-2B05E21DBB44}" type="presParOf" srcId="{303B5AD0-770D-4755-A406-6E38CF30068D}" destId="{1B40129C-4473-45BD-A0CF-76BC6A5B2FF5}" srcOrd="1" destOrd="0" presId="urn:microsoft.com/office/officeart/2005/8/layout/hierarchy3"/>
    <dgm:cxn modelId="{747B1842-A016-FE4E-9A09-0D567ED34828}" type="presParOf" srcId="{4C9CF201-36F4-425A-9182-4C16C506A76A}" destId="{4BD2FFD7-E8D2-462A-82C2-597215851DF9}" srcOrd="3" destOrd="0" presId="urn:microsoft.com/office/officeart/2005/8/layout/hierarchy3"/>
    <dgm:cxn modelId="{7D852AEE-DC74-894E-8F3A-6A160CC61904}" type="presParOf" srcId="{4BD2FFD7-E8D2-462A-82C2-597215851DF9}" destId="{0943E055-2064-4469-9406-7D306AC26671}" srcOrd="0" destOrd="0" presId="urn:microsoft.com/office/officeart/2005/8/layout/hierarchy3"/>
    <dgm:cxn modelId="{44B3420F-B12D-9441-A446-8551BE36ABCF}" type="presParOf" srcId="{0943E055-2064-4469-9406-7D306AC26671}" destId="{E1077762-7630-49E6-A983-F0C24F811AE7}" srcOrd="0" destOrd="0" presId="urn:microsoft.com/office/officeart/2005/8/layout/hierarchy3"/>
    <dgm:cxn modelId="{09FDCEE7-153C-0F40-8250-6E43935EB1AF}" type="presParOf" srcId="{0943E055-2064-4469-9406-7D306AC26671}" destId="{EFF24E18-0664-49A7-BF38-4202027689FB}" srcOrd="1" destOrd="0" presId="urn:microsoft.com/office/officeart/2005/8/layout/hierarchy3"/>
    <dgm:cxn modelId="{33823BC7-626A-FA4B-B8BA-975A3A380357}" type="presParOf" srcId="{4BD2FFD7-E8D2-462A-82C2-597215851DF9}" destId="{A528DEF4-18DD-4CF0-A29F-B3951CC5FDDE}" srcOrd="1" destOrd="0" presId="urn:microsoft.com/office/officeart/2005/8/layout/hierarchy3"/>
    <dgm:cxn modelId="{DCD39F1D-10C9-2149-B5F6-CE50640383D5}" type="presParOf" srcId="{A528DEF4-18DD-4CF0-A29F-B3951CC5FDDE}" destId="{B86FFCDA-4752-4753-BF89-FF4730104710}" srcOrd="0" destOrd="0" presId="urn:microsoft.com/office/officeart/2005/8/layout/hierarchy3"/>
    <dgm:cxn modelId="{0CB24A7B-C7B5-6645-86FC-C3DEA43F2B77}" type="presParOf" srcId="{A528DEF4-18DD-4CF0-A29F-B3951CC5FDDE}" destId="{E0E8AA21-6DF5-4A6B-BB71-4088276C6BCF}" srcOrd="1" destOrd="0" presId="urn:microsoft.com/office/officeart/2005/8/layout/hierarchy3"/>
    <dgm:cxn modelId="{4BA33B69-5502-1C41-95EF-BC8E03A3B49C}" type="presParOf" srcId="{4C9CF201-36F4-425A-9182-4C16C506A76A}" destId="{5CE1AED7-FF1E-425E-83F1-D727291E824F}" srcOrd="4" destOrd="0" presId="urn:microsoft.com/office/officeart/2005/8/layout/hierarchy3"/>
    <dgm:cxn modelId="{49AA5293-B0ED-FF42-B675-53E37FEE84AF}" type="presParOf" srcId="{5CE1AED7-FF1E-425E-83F1-D727291E824F}" destId="{BB46561D-F4BF-4513-8833-64BFF7DC41EB}" srcOrd="0" destOrd="0" presId="urn:microsoft.com/office/officeart/2005/8/layout/hierarchy3"/>
    <dgm:cxn modelId="{CA1670D0-7A00-3542-A6CC-F81E3E110A3A}" type="presParOf" srcId="{BB46561D-F4BF-4513-8833-64BFF7DC41EB}" destId="{E55A0E4C-C5B9-43EC-A6DB-912850561B43}" srcOrd="0" destOrd="0" presId="urn:microsoft.com/office/officeart/2005/8/layout/hierarchy3"/>
    <dgm:cxn modelId="{03064F17-0D5B-754A-9777-71813F1F278D}" type="presParOf" srcId="{BB46561D-F4BF-4513-8833-64BFF7DC41EB}" destId="{A32DB5DF-5BE7-43D4-80E5-B8164EC888B6}" srcOrd="1" destOrd="0" presId="urn:microsoft.com/office/officeart/2005/8/layout/hierarchy3"/>
    <dgm:cxn modelId="{EF6621DD-EECB-9D47-B224-60EED98F3665}" type="presParOf" srcId="{5CE1AED7-FF1E-425E-83F1-D727291E824F}" destId="{3CDD5F9B-4954-4469-8267-53DD566C066F}" srcOrd="1" destOrd="0" presId="urn:microsoft.com/office/officeart/2005/8/layout/hierarchy3"/>
    <dgm:cxn modelId="{5EABEDEC-B74C-7E4C-9405-672F04EF7162}" type="presParOf" srcId="{3CDD5F9B-4954-4469-8267-53DD566C066F}" destId="{4DAF06C5-2DD0-4E97-8683-4B6632350618}" srcOrd="0" destOrd="0" presId="urn:microsoft.com/office/officeart/2005/8/layout/hierarchy3"/>
    <dgm:cxn modelId="{9B720F23-6CBD-B243-90EC-08A21BFE4180}" type="presParOf" srcId="{3CDD5F9B-4954-4469-8267-53DD566C066F}" destId="{9B6234A5-ACA1-4C08-A158-0FB9A264F2BE}" srcOrd="1" destOrd="0" presId="urn:microsoft.com/office/officeart/2005/8/layout/hierarchy3"/>
    <dgm:cxn modelId="{3214AA41-4376-9948-ABDB-57B0F3A12B58}" type="presParOf" srcId="{4C9CF201-36F4-425A-9182-4C16C506A76A}" destId="{70528E56-869E-47F6-A776-7AC9E844EC82}" srcOrd="5" destOrd="0" presId="urn:microsoft.com/office/officeart/2005/8/layout/hierarchy3"/>
    <dgm:cxn modelId="{4CC3BFF2-1744-7941-8365-1A077AE3B364}" type="presParOf" srcId="{70528E56-869E-47F6-A776-7AC9E844EC82}" destId="{88B558AA-D611-4642-938A-32CA26EABDCB}" srcOrd="0" destOrd="0" presId="urn:microsoft.com/office/officeart/2005/8/layout/hierarchy3"/>
    <dgm:cxn modelId="{AC2AB853-E5DE-7645-A5D7-C8E48A77B6D4}" type="presParOf" srcId="{88B558AA-D611-4642-938A-32CA26EABDCB}" destId="{0B8E0459-4E49-4CC5-8EB1-F5606CDC9ADD}" srcOrd="0" destOrd="0" presId="urn:microsoft.com/office/officeart/2005/8/layout/hierarchy3"/>
    <dgm:cxn modelId="{4B4FC803-44EF-6946-B0F4-66F555BFF86B}" type="presParOf" srcId="{88B558AA-D611-4642-938A-32CA26EABDCB}" destId="{17EB497A-7124-4729-AB4A-3CF033555FC2}" srcOrd="1" destOrd="0" presId="urn:microsoft.com/office/officeart/2005/8/layout/hierarchy3"/>
    <dgm:cxn modelId="{D3F8D472-C217-F241-A473-AAE0BC9345A6}" type="presParOf" srcId="{70528E56-869E-47F6-A776-7AC9E844EC82}" destId="{F3D96164-5C88-46BA-B48A-3685AD97F3D4}" srcOrd="1" destOrd="0" presId="urn:microsoft.com/office/officeart/2005/8/layout/hierarchy3"/>
    <dgm:cxn modelId="{59CF6DB5-5BFB-694F-BD94-4B5C4B507176}" type="presParOf" srcId="{F3D96164-5C88-46BA-B48A-3685AD97F3D4}" destId="{2E3BEE60-0439-4392-A5B9-449ECC8C8F21}" srcOrd="0" destOrd="0" presId="urn:microsoft.com/office/officeart/2005/8/layout/hierarchy3"/>
    <dgm:cxn modelId="{F80B03E8-BF59-9E45-9D66-F050AA8BC8C5}" type="presParOf" srcId="{F3D96164-5C88-46BA-B48A-3685AD97F3D4}" destId="{E11F8D88-EFE1-4F33-BD80-747319BB4AE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078E6-3776-4DEF-8098-2B34E70B0671}">
      <dsp:nvSpPr>
        <dsp:cNvPr id="0" name=""/>
        <dsp:cNvSpPr/>
      </dsp:nvSpPr>
      <dsp:spPr>
        <a:xfrm>
          <a:off x="5010856" y="2288779"/>
          <a:ext cx="675282" cy="293520"/>
        </a:xfrm>
        <a:custGeom>
          <a:avLst/>
          <a:gdLst/>
          <a:ahLst/>
          <a:cxnLst/>
          <a:rect l="0" t="0" r="0" b="0"/>
          <a:pathLst>
            <a:path>
              <a:moveTo>
                <a:pt x="0" y="0"/>
              </a:moveTo>
              <a:lnTo>
                <a:pt x="0" y="200025"/>
              </a:lnTo>
              <a:lnTo>
                <a:pt x="675282" y="200025"/>
              </a:lnTo>
              <a:lnTo>
                <a:pt x="675282"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D29EE1-A26C-4795-92F2-C3F79FBF5D42}">
      <dsp:nvSpPr>
        <dsp:cNvPr id="0" name=""/>
        <dsp:cNvSpPr/>
      </dsp:nvSpPr>
      <dsp:spPr>
        <a:xfrm>
          <a:off x="4289853" y="3558864"/>
          <a:ext cx="91440" cy="293520"/>
        </a:xfrm>
        <a:custGeom>
          <a:avLst/>
          <a:gdLst/>
          <a:ahLst/>
          <a:cxnLst/>
          <a:rect l="0" t="0" r="0" b="0"/>
          <a:pathLst>
            <a:path>
              <a:moveTo>
                <a:pt x="45720" y="0"/>
              </a:moveTo>
              <a:lnTo>
                <a:pt x="45720"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A243B8-496F-4EB0-BB32-3B995FA1D02A}">
      <dsp:nvSpPr>
        <dsp:cNvPr id="0" name=""/>
        <dsp:cNvSpPr/>
      </dsp:nvSpPr>
      <dsp:spPr>
        <a:xfrm>
          <a:off x="4335573" y="2288779"/>
          <a:ext cx="675282" cy="293520"/>
        </a:xfrm>
        <a:custGeom>
          <a:avLst/>
          <a:gdLst/>
          <a:ahLst/>
          <a:cxnLst/>
          <a:rect l="0" t="0" r="0" b="0"/>
          <a:pathLst>
            <a:path>
              <a:moveTo>
                <a:pt x="675282" y="0"/>
              </a:moveTo>
              <a:lnTo>
                <a:pt x="675282" y="200025"/>
              </a:lnTo>
              <a:lnTo>
                <a:pt x="0" y="200025"/>
              </a:lnTo>
              <a:lnTo>
                <a:pt x="0"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1090C8-1609-4D24-B247-B153C98C1426}">
      <dsp:nvSpPr>
        <dsp:cNvPr id="0" name=""/>
        <dsp:cNvSpPr/>
      </dsp:nvSpPr>
      <dsp:spPr>
        <a:xfrm>
          <a:off x="3653786" y="990214"/>
          <a:ext cx="1357069" cy="293520"/>
        </a:xfrm>
        <a:custGeom>
          <a:avLst/>
          <a:gdLst/>
          <a:ahLst/>
          <a:cxnLst/>
          <a:rect l="0" t="0" r="0" b="0"/>
          <a:pathLst>
            <a:path>
              <a:moveTo>
                <a:pt x="0" y="0"/>
              </a:moveTo>
              <a:lnTo>
                <a:pt x="0" y="200025"/>
              </a:lnTo>
              <a:lnTo>
                <a:pt x="1357069" y="200025"/>
              </a:lnTo>
              <a:lnTo>
                <a:pt x="1357069" y="293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0A71DC-8D28-4CCF-A1C2-F97E365CB110}">
      <dsp:nvSpPr>
        <dsp:cNvPr id="0" name=""/>
        <dsp:cNvSpPr/>
      </dsp:nvSpPr>
      <dsp:spPr>
        <a:xfrm>
          <a:off x="2288284" y="2335325"/>
          <a:ext cx="671951" cy="293520"/>
        </a:xfrm>
        <a:custGeom>
          <a:avLst/>
          <a:gdLst/>
          <a:ahLst/>
          <a:cxnLst/>
          <a:rect l="0" t="0" r="0" b="0"/>
          <a:pathLst>
            <a:path>
              <a:moveTo>
                <a:pt x="0" y="0"/>
              </a:moveTo>
              <a:lnTo>
                <a:pt x="0" y="200025"/>
              </a:lnTo>
              <a:lnTo>
                <a:pt x="671951" y="200025"/>
              </a:lnTo>
              <a:lnTo>
                <a:pt x="671951"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1083DD-DEEC-4D1B-BF77-5DB4F31DA944}">
      <dsp:nvSpPr>
        <dsp:cNvPr id="0" name=""/>
        <dsp:cNvSpPr/>
      </dsp:nvSpPr>
      <dsp:spPr>
        <a:xfrm>
          <a:off x="1588230" y="3569381"/>
          <a:ext cx="666209" cy="293520"/>
        </a:xfrm>
        <a:custGeom>
          <a:avLst/>
          <a:gdLst/>
          <a:ahLst/>
          <a:cxnLst/>
          <a:rect l="0" t="0" r="0" b="0"/>
          <a:pathLst>
            <a:path>
              <a:moveTo>
                <a:pt x="0" y="0"/>
              </a:moveTo>
              <a:lnTo>
                <a:pt x="0" y="200025"/>
              </a:lnTo>
              <a:lnTo>
                <a:pt x="666209" y="200025"/>
              </a:lnTo>
              <a:lnTo>
                <a:pt x="666209"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5292D2-B228-4B00-836E-48A24D47841E}">
      <dsp:nvSpPr>
        <dsp:cNvPr id="0" name=""/>
        <dsp:cNvSpPr/>
      </dsp:nvSpPr>
      <dsp:spPr>
        <a:xfrm>
          <a:off x="907790" y="3569381"/>
          <a:ext cx="680439" cy="293520"/>
        </a:xfrm>
        <a:custGeom>
          <a:avLst/>
          <a:gdLst/>
          <a:ahLst/>
          <a:cxnLst/>
          <a:rect l="0" t="0" r="0" b="0"/>
          <a:pathLst>
            <a:path>
              <a:moveTo>
                <a:pt x="680439" y="0"/>
              </a:moveTo>
              <a:lnTo>
                <a:pt x="680439" y="200025"/>
              </a:lnTo>
              <a:lnTo>
                <a:pt x="0" y="200025"/>
              </a:lnTo>
              <a:lnTo>
                <a:pt x="0"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B65AA-A322-44E4-B86C-E5BCAF3A28CF}">
      <dsp:nvSpPr>
        <dsp:cNvPr id="0" name=""/>
        <dsp:cNvSpPr/>
      </dsp:nvSpPr>
      <dsp:spPr>
        <a:xfrm>
          <a:off x="1588230" y="2335325"/>
          <a:ext cx="700054" cy="293520"/>
        </a:xfrm>
        <a:custGeom>
          <a:avLst/>
          <a:gdLst/>
          <a:ahLst/>
          <a:cxnLst/>
          <a:rect l="0" t="0" r="0" b="0"/>
          <a:pathLst>
            <a:path>
              <a:moveTo>
                <a:pt x="700054" y="0"/>
              </a:moveTo>
              <a:lnTo>
                <a:pt x="700054" y="200025"/>
              </a:lnTo>
              <a:lnTo>
                <a:pt x="0" y="200025"/>
              </a:lnTo>
              <a:lnTo>
                <a:pt x="0" y="293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92462B-8472-498E-B4FA-EB19E3F3A7A3}">
      <dsp:nvSpPr>
        <dsp:cNvPr id="0" name=""/>
        <dsp:cNvSpPr/>
      </dsp:nvSpPr>
      <dsp:spPr>
        <a:xfrm>
          <a:off x="2288284" y="990214"/>
          <a:ext cx="1365501" cy="293520"/>
        </a:xfrm>
        <a:custGeom>
          <a:avLst/>
          <a:gdLst/>
          <a:ahLst/>
          <a:cxnLst/>
          <a:rect l="0" t="0" r="0" b="0"/>
          <a:pathLst>
            <a:path>
              <a:moveTo>
                <a:pt x="1365501" y="0"/>
              </a:moveTo>
              <a:lnTo>
                <a:pt x="1365501" y="200025"/>
              </a:lnTo>
              <a:lnTo>
                <a:pt x="0" y="200025"/>
              </a:lnTo>
              <a:lnTo>
                <a:pt x="0" y="293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DFFF85-AD93-4B38-AEFC-3499C767B2D4}">
      <dsp:nvSpPr>
        <dsp:cNvPr id="0" name=""/>
        <dsp:cNvSpPr/>
      </dsp:nvSpPr>
      <dsp:spPr>
        <a:xfrm>
          <a:off x="3045089" y="2818"/>
          <a:ext cx="1217393" cy="987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66836-C067-448B-96E8-6AD64E9456FA}">
      <dsp:nvSpPr>
        <dsp:cNvPr id="0" name=""/>
        <dsp:cNvSpPr/>
      </dsp:nvSpPr>
      <dsp:spPr>
        <a:xfrm>
          <a:off x="3157227" y="109349"/>
          <a:ext cx="1217393" cy="9873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a:p>
      </dsp:txBody>
      <dsp:txXfrm>
        <a:off x="3186147" y="138269"/>
        <a:ext cx="1159553" cy="929555"/>
      </dsp:txXfrm>
    </dsp:sp>
    <dsp:sp modelId="{79209F46-DEB9-41CF-9315-ED38A5D30CD8}">
      <dsp:nvSpPr>
        <dsp:cNvPr id="0" name=""/>
        <dsp:cNvSpPr/>
      </dsp:nvSpPr>
      <dsp:spPr>
        <a:xfrm>
          <a:off x="1654407" y="1283734"/>
          <a:ext cx="1267754" cy="10515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35842B-F2DA-4844-B811-1F3CD1ADC420}">
      <dsp:nvSpPr>
        <dsp:cNvPr id="0" name=""/>
        <dsp:cNvSpPr/>
      </dsp:nvSpPr>
      <dsp:spPr>
        <a:xfrm>
          <a:off x="1766545" y="1390265"/>
          <a:ext cx="1267754" cy="10515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en-US" sz="3200" kern="1200" dirty="0"/>
        </a:p>
      </dsp:txBody>
      <dsp:txXfrm>
        <a:off x="1797345" y="1421065"/>
        <a:ext cx="1206154" cy="989991"/>
      </dsp:txXfrm>
    </dsp:sp>
    <dsp:sp modelId="{4E0043B0-1B3E-4A09-819A-3AD65B7EEC16}">
      <dsp:nvSpPr>
        <dsp:cNvPr id="0" name=""/>
        <dsp:cNvSpPr/>
      </dsp:nvSpPr>
      <dsp:spPr>
        <a:xfrm>
          <a:off x="1028416" y="2628845"/>
          <a:ext cx="1119628" cy="9405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F6914A-C419-43D2-990B-00BDAA58A8B6}">
      <dsp:nvSpPr>
        <dsp:cNvPr id="0" name=""/>
        <dsp:cNvSpPr/>
      </dsp:nvSpPr>
      <dsp:spPr>
        <a:xfrm>
          <a:off x="1140553" y="2735376"/>
          <a:ext cx="1119628" cy="9405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n-US" sz="2800" kern="1200" dirty="0"/>
        </a:p>
      </dsp:txBody>
      <dsp:txXfrm>
        <a:off x="1168100" y="2762923"/>
        <a:ext cx="1064534" cy="885441"/>
      </dsp:txXfrm>
    </dsp:sp>
    <dsp:sp modelId="{F3588C99-A3B6-47F2-AA67-0DA2013EC0C7}">
      <dsp:nvSpPr>
        <dsp:cNvPr id="0" name=""/>
        <dsp:cNvSpPr/>
      </dsp:nvSpPr>
      <dsp:spPr>
        <a:xfrm>
          <a:off x="353719" y="3862901"/>
          <a:ext cx="1108143" cy="9785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FEE79C-357E-4433-9460-F155F89AAF1F}">
      <dsp:nvSpPr>
        <dsp:cNvPr id="0" name=""/>
        <dsp:cNvSpPr/>
      </dsp:nvSpPr>
      <dsp:spPr>
        <a:xfrm>
          <a:off x="465856" y="3969431"/>
          <a:ext cx="1108143" cy="9785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endParaRPr lang="en-US" sz="4200" kern="1200"/>
        </a:p>
      </dsp:txBody>
      <dsp:txXfrm>
        <a:off x="494517" y="3998092"/>
        <a:ext cx="1050821" cy="921248"/>
      </dsp:txXfrm>
    </dsp:sp>
    <dsp:sp modelId="{902F6ECA-D00F-4823-B2A9-A1EB2BB50350}">
      <dsp:nvSpPr>
        <dsp:cNvPr id="0" name=""/>
        <dsp:cNvSpPr/>
      </dsp:nvSpPr>
      <dsp:spPr>
        <a:xfrm>
          <a:off x="1686137" y="3862901"/>
          <a:ext cx="1136604" cy="1028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7DD3AA-93A0-4BD0-965F-CE09096D0AC2}">
      <dsp:nvSpPr>
        <dsp:cNvPr id="0" name=""/>
        <dsp:cNvSpPr/>
      </dsp:nvSpPr>
      <dsp:spPr>
        <a:xfrm>
          <a:off x="1798275" y="3969431"/>
          <a:ext cx="1136604" cy="10283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endParaRPr lang="en-US" sz="4400" kern="1200"/>
        </a:p>
      </dsp:txBody>
      <dsp:txXfrm>
        <a:off x="1828395" y="3999551"/>
        <a:ext cx="1076364" cy="968145"/>
      </dsp:txXfrm>
    </dsp:sp>
    <dsp:sp modelId="{FCFCB350-0DED-4A8B-A977-56751E32C170}">
      <dsp:nvSpPr>
        <dsp:cNvPr id="0" name=""/>
        <dsp:cNvSpPr/>
      </dsp:nvSpPr>
      <dsp:spPr>
        <a:xfrm>
          <a:off x="2372320" y="2628845"/>
          <a:ext cx="1175833" cy="9930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AF65D9-B48E-447B-95DB-D823D46920D7}">
      <dsp:nvSpPr>
        <dsp:cNvPr id="0" name=""/>
        <dsp:cNvSpPr/>
      </dsp:nvSpPr>
      <dsp:spPr>
        <a:xfrm>
          <a:off x="2484457" y="2735376"/>
          <a:ext cx="1175833" cy="9930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2513542" y="2764461"/>
        <a:ext cx="1117663" cy="934858"/>
      </dsp:txXfrm>
    </dsp:sp>
    <dsp:sp modelId="{9D9EE113-02AD-47E0-A37D-C6436251D712}">
      <dsp:nvSpPr>
        <dsp:cNvPr id="0" name=""/>
        <dsp:cNvSpPr/>
      </dsp:nvSpPr>
      <dsp:spPr>
        <a:xfrm>
          <a:off x="4368546" y="1283734"/>
          <a:ext cx="1284619" cy="10050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22F20B-6FE0-4363-902D-0B2BC1E6254A}">
      <dsp:nvSpPr>
        <dsp:cNvPr id="0" name=""/>
        <dsp:cNvSpPr/>
      </dsp:nvSpPr>
      <dsp:spPr>
        <a:xfrm>
          <a:off x="4480684" y="1390265"/>
          <a:ext cx="1284619" cy="10050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en-US" sz="3200" kern="1200" dirty="0"/>
        </a:p>
      </dsp:txBody>
      <dsp:txXfrm>
        <a:off x="4510121" y="1419702"/>
        <a:ext cx="1225745" cy="946171"/>
      </dsp:txXfrm>
    </dsp:sp>
    <dsp:sp modelId="{A8B327C9-1743-4817-A794-8A08EE04A212}">
      <dsp:nvSpPr>
        <dsp:cNvPr id="0" name=""/>
        <dsp:cNvSpPr/>
      </dsp:nvSpPr>
      <dsp:spPr>
        <a:xfrm>
          <a:off x="3772428" y="2582299"/>
          <a:ext cx="1126289" cy="9765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658F88-FE25-4F00-967B-C292CB24D283}">
      <dsp:nvSpPr>
        <dsp:cNvPr id="0" name=""/>
        <dsp:cNvSpPr/>
      </dsp:nvSpPr>
      <dsp:spPr>
        <a:xfrm>
          <a:off x="3884566" y="2688830"/>
          <a:ext cx="1126289" cy="9765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n-US" sz="2800" kern="1200" dirty="0"/>
        </a:p>
      </dsp:txBody>
      <dsp:txXfrm>
        <a:off x="3913169" y="2717433"/>
        <a:ext cx="1069083" cy="919358"/>
      </dsp:txXfrm>
    </dsp:sp>
    <dsp:sp modelId="{33DF0D36-E7B7-4AF2-8633-18459EFA1893}">
      <dsp:nvSpPr>
        <dsp:cNvPr id="0" name=""/>
        <dsp:cNvSpPr/>
      </dsp:nvSpPr>
      <dsp:spPr>
        <a:xfrm>
          <a:off x="3784711" y="3852384"/>
          <a:ext cx="1101724" cy="960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9FDBC9-9B30-475F-91E4-3E064384E5EB}">
      <dsp:nvSpPr>
        <dsp:cNvPr id="0" name=""/>
        <dsp:cNvSpPr/>
      </dsp:nvSpPr>
      <dsp:spPr>
        <a:xfrm>
          <a:off x="3896848" y="3958915"/>
          <a:ext cx="1101724" cy="9604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endParaRPr lang="en-US" sz="4100" kern="1200"/>
        </a:p>
      </dsp:txBody>
      <dsp:txXfrm>
        <a:off x="3924979" y="3987046"/>
        <a:ext cx="1045462" cy="904197"/>
      </dsp:txXfrm>
    </dsp:sp>
    <dsp:sp modelId="{E48370D8-2620-4007-A8CF-28BF60675D5F}">
      <dsp:nvSpPr>
        <dsp:cNvPr id="0" name=""/>
        <dsp:cNvSpPr/>
      </dsp:nvSpPr>
      <dsp:spPr>
        <a:xfrm>
          <a:off x="5122993" y="2582299"/>
          <a:ext cx="1126289" cy="9765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33CBD-7566-4A68-A55B-667EB49B72B8}">
      <dsp:nvSpPr>
        <dsp:cNvPr id="0" name=""/>
        <dsp:cNvSpPr/>
      </dsp:nvSpPr>
      <dsp:spPr>
        <a:xfrm>
          <a:off x="5235131" y="2688830"/>
          <a:ext cx="1126289" cy="9765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n-US" sz="2800" kern="1200" dirty="0"/>
        </a:p>
      </dsp:txBody>
      <dsp:txXfrm>
        <a:off x="5263734" y="2717433"/>
        <a:ext cx="1069083" cy="919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6D475-C152-4B9A-B45F-0D76ACA30B24}">
      <dsp:nvSpPr>
        <dsp:cNvPr id="0" name=""/>
        <dsp:cNvSpPr/>
      </dsp:nvSpPr>
      <dsp:spPr>
        <a:xfrm>
          <a:off x="4843350" y="1477301"/>
          <a:ext cx="718945" cy="279069"/>
        </a:xfrm>
        <a:custGeom>
          <a:avLst/>
          <a:gdLst/>
          <a:ahLst/>
          <a:cxnLst/>
          <a:rect l="0" t="0" r="0" b="0"/>
          <a:pathLst>
            <a:path>
              <a:moveTo>
                <a:pt x="0" y="0"/>
              </a:moveTo>
              <a:lnTo>
                <a:pt x="0" y="190177"/>
              </a:lnTo>
              <a:lnTo>
                <a:pt x="718945" y="190177"/>
              </a:lnTo>
              <a:lnTo>
                <a:pt x="718945" y="279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FB56A2-AA4B-4204-A7BA-D6428578BF71}">
      <dsp:nvSpPr>
        <dsp:cNvPr id="0" name=""/>
        <dsp:cNvSpPr/>
      </dsp:nvSpPr>
      <dsp:spPr>
        <a:xfrm>
          <a:off x="4137699" y="2805472"/>
          <a:ext cx="3546655" cy="279069"/>
        </a:xfrm>
        <a:custGeom>
          <a:avLst/>
          <a:gdLst/>
          <a:ahLst/>
          <a:cxnLst/>
          <a:rect l="0" t="0" r="0" b="0"/>
          <a:pathLst>
            <a:path>
              <a:moveTo>
                <a:pt x="0" y="0"/>
              </a:moveTo>
              <a:lnTo>
                <a:pt x="0" y="190177"/>
              </a:lnTo>
              <a:lnTo>
                <a:pt x="3546655" y="190177"/>
              </a:lnTo>
              <a:lnTo>
                <a:pt x="3546655"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2207E7-3C0E-4612-B9EC-653E3D885B03}">
      <dsp:nvSpPr>
        <dsp:cNvPr id="0" name=""/>
        <dsp:cNvSpPr/>
      </dsp:nvSpPr>
      <dsp:spPr>
        <a:xfrm>
          <a:off x="4137699" y="2805472"/>
          <a:ext cx="2153315" cy="279069"/>
        </a:xfrm>
        <a:custGeom>
          <a:avLst/>
          <a:gdLst/>
          <a:ahLst/>
          <a:cxnLst/>
          <a:rect l="0" t="0" r="0" b="0"/>
          <a:pathLst>
            <a:path>
              <a:moveTo>
                <a:pt x="0" y="0"/>
              </a:moveTo>
              <a:lnTo>
                <a:pt x="0" y="190177"/>
              </a:lnTo>
              <a:lnTo>
                <a:pt x="2153315" y="190177"/>
              </a:lnTo>
              <a:lnTo>
                <a:pt x="2153315"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A8312F-F3E8-4E60-A57C-B75678399DF0}">
      <dsp:nvSpPr>
        <dsp:cNvPr id="0" name=""/>
        <dsp:cNvSpPr/>
      </dsp:nvSpPr>
      <dsp:spPr>
        <a:xfrm>
          <a:off x="4137699" y="2805472"/>
          <a:ext cx="759976" cy="279069"/>
        </a:xfrm>
        <a:custGeom>
          <a:avLst/>
          <a:gdLst/>
          <a:ahLst/>
          <a:cxnLst/>
          <a:rect l="0" t="0" r="0" b="0"/>
          <a:pathLst>
            <a:path>
              <a:moveTo>
                <a:pt x="0" y="0"/>
              </a:moveTo>
              <a:lnTo>
                <a:pt x="0" y="190177"/>
              </a:lnTo>
              <a:lnTo>
                <a:pt x="759976" y="190177"/>
              </a:lnTo>
              <a:lnTo>
                <a:pt x="759976"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BE5AB1-51AA-4EEC-928B-61913D059979}">
      <dsp:nvSpPr>
        <dsp:cNvPr id="0" name=""/>
        <dsp:cNvSpPr/>
      </dsp:nvSpPr>
      <dsp:spPr>
        <a:xfrm>
          <a:off x="3427792" y="2805472"/>
          <a:ext cx="709906" cy="279069"/>
        </a:xfrm>
        <a:custGeom>
          <a:avLst/>
          <a:gdLst/>
          <a:ahLst/>
          <a:cxnLst/>
          <a:rect l="0" t="0" r="0" b="0"/>
          <a:pathLst>
            <a:path>
              <a:moveTo>
                <a:pt x="709906" y="0"/>
              </a:moveTo>
              <a:lnTo>
                <a:pt x="709906" y="190177"/>
              </a:lnTo>
              <a:lnTo>
                <a:pt x="0" y="190177"/>
              </a:lnTo>
              <a:lnTo>
                <a:pt x="0"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000AEE-A953-4F63-8A95-B6F87CF0378F}">
      <dsp:nvSpPr>
        <dsp:cNvPr id="0" name=""/>
        <dsp:cNvSpPr/>
      </dsp:nvSpPr>
      <dsp:spPr>
        <a:xfrm>
          <a:off x="1957909" y="2805472"/>
          <a:ext cx="2179789" cy="279069"/>
        </a:xfrm>
        <a:custGeom>
          <a:avLst/>
          <a:gdLst/>
          <a:ahLst/>
          <a:cxnLst/>
          <a:rect l="0" t="0" r="0" b="0"/>
          <a:pathLst>
            <a:path>
              <a:moveTo>
                <a:pt x="2179789" y="0"/>
              </a:moveTo>
              <a:lnTo>
                <a:pt x="2179789" y="190177"/>
              </a:lnTo>
              <a:lnTo>
                <a:pt x="0" y="190177"/>
              </a:lnTo>
              <a:lnTo>
                <a:pt x="0"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9EB95F-CC26-4EC8-831B-DB8CAA74539F}">
      <dsp:nvSpPr>
        <dsp:cNvPr id="0" name=""/>
        <dsp:cNvSpPr/>
      </dsp:nvSpPr>
      <dsp:spPr>
        <a:xfrm>
          <a:off x="577806" y="2805472"/>
          <a:ext cx="3559892" cy="279069"/>
        </a:xfrm>
        <a:custGeom>
          <a:avLst/>
          <a:gdLst/>
          <a:ahLst/>
          <a:cxnLst/>
          <a:rect l="0" t="0" r="0" b="0"/>
          <a:pathLst>
            <a:path>
              <a:moveTo>
                <a:pt x="3559892" y="0"/>
              </a:moveTo>
              <a:lnTo>
                <a:pt x="3559892" y="190177"/>
              </a:lnTo>
              <a:lnTo>
                <a:pt x="0" y="190177"/>
              </a:lnTo>
              <a:lnTo>
                <a:pt x="0" y="279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6C5E7-5232-4B04-BC9E-68B1DE1F706D}">
      <dsp:nvSpPr>
        <dsp:cNvPr id="0" name=""/>
        <dsp:cNvSpPr/>
      </dsp:nvSpPr>
      <dsp:spPr>
        <a:xfrm>
          <a:off x="4137699" y="1477301"/>
          <a:ext cx="705651" cy="279069"/>
        </a:xfrm>
        <a:custGeom>
          <a:avLst/>
          <a:gdLst/>
          <a:ahLst/>
          <a:cxnLst/>
          <a:rect l="0" t="0" r="0" b="0"/>
          <a:pathLst>
            <a:path>
              <a:moveTo>
                <a:pt x="705651" y="0"/>
              </a:moveTo>
              <a:lnTo>
                <a:pt x="705651" y="190177"/>
              </a:lnTo>
              <a:lnTo>
                <a:pt x="0" y="190177"/>
              </a:lnTo>
              <a:lnTo>
                <a:pt x="0" y="279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3F1EE3-B9E7-4EDA-AB97-7DA1C25E141C}">
      <dsp:nvSpPr>
        <dsp:cNvPr id="0" name=""/>
        <dsp:cNvSpPr/>
      </dsp:nvSpPr>
      <dsp:spPr>
        <a:xfrm>
          <a:off x="4248519" y="472112"/>
          <a:ext cx="1189662" cy="1005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4AF350-CF7C-4D77-BBC9-65D102467067}">
      <dsp:nvSpPr>
        <dsp:cNvPr id="0" name=""/>
        <dsp:cNvSpPr/>
      </dsp:nvSpPr>
      <dsp:spPr>
        <a:xfrm>
          <a:off x="4355136" y="573398"/>
          <a:ext cx="1189662" cy="10051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4384577" y="602839"/>
        <a:ext cx="1130780" cy="946306"/>
      </dsp:txXfrm>
    </dsp:sp>
    <dsp:sp modelId="{6FB321E4-B51C-4D24-8D05-7FDFED05B904}">
      <dsp:nvSpPr>
        <dsp:cNvPr id="0" name=""/>
        <dsp:cNvSpPr/>
      </dsp:nvSpPr>
      <dsp:spPr>
        <a:xfrm>
          <a:off x="3525370" y="1756371"/>
          <a:ext cx="1224657" cy="1049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B0CF97-63DA-40D8-9260-E2E65695F8A8}">
      <dsp:nvSpPr>
        <dsp:cNvPr id="0" name=""/>
        <dsp:cNvSpPr/>
      </dsp:nvSpPr>
      <dsp:spPr>
        <a:xfrm>
          <a:off x="3631987" y="1857657"/>
          <a:ext cx="1224657" cy="10491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endParaRPr lang="en-US" sz="3100" kern="1200" dirty="0"/>
        </a:p>
      </dsp:txBody>
      <dsp:txXfrm>
        <a:off x="3662714" y="1888384"/>
        <a:ext cx="1163203" cy="987647"/>
      </dsp:txXfrm>
    </dsp:sp>
    <dsp:sp modelId="{CEB3C1A2-A481-45C0-BF3E-6420C3F3CBEB}">
      <dsp:nvSpPr>
        <dsp:cNvPr id="0" name=""/>
        <dsp:cNvSpPr/>
      </dsp:nvSpPr>
      <dsp:spPr>
        <a:xfrm>
          <a:off x="991" y="3084542"/>
          <a:ext cx="1153631" cy="10888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73CF8F-F355-4750-97B5-E65CDF6FF401}">
      <dsp:nvSpPr>
        <dsp:cNvPr id="0" name=""/>
        <dsp:cNvSpPr/>
      </dsp:nvSpPr>
      <dsp:spPr>
        <a:xfrm>
          <a:off x="107608" y="3185828"/>
          <a:ext cx="1153631" cy="10888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139500" y="3217720"/>
        <a:ext cx="1089847" cy="1025081"/>
      </dsp:txXfrm>
    </dsp:sp>
    <dsp:sp modelId="{3E5F76DC-C1B9-48A3-ABD0-80EDDF9D7AC1}">
      <dsp:nvSpPr>
        <dsp:cNvPr id="0" name=""/>
        <dsp:cNvSpPr/>
      </dsp:nvSpPr>
      <dsp:spPr>
        <a:xfrm>
          <a:off x="1367856" y="3084542"/>
          <a:ext cx="1180105" cy="1128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DBAB26-7B48-40F8-8F95-7D8BE40DF0AD}">
      <dsp:nvSpPr>
        <dsp:cNvPr id="0" name=""/>
        <dsp:cNvSpPr/>
      </dsp:nvSpPr>
      <dsp:spPr>
        <a:xfrm>
          <a:off x="1474473" y="3185828"/>
          <a:ext cx="1180105" cy="11284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1507523" y="3218878"/>
        <a:ext cx="1114005" cy="1062304"/>
      </dsp:txXfrm>
    </dsp:sp>
    <dsp:sp modelId="{EBFC0B16-ABC1-4B4D-B6EB-389B205E5CCA}">
      <dsp:nvSpPr>
        <dsp:cNvPr id="0" name=""/>
        <dsp:cNvSpPr/>
      </dsp:nvSpPr>
      <dsp:spPr>
        <a:xfrm>
          <a:off x="2761196" y="3084542"/>
          <a:ext cx="1333192" cy="1128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48F3CA-13E7-4E09-8B87-978787C4F340}">
      <dsp:nvSpPr>
        <dsp:cNvPr id="0" name=""/>
        <dsp:cNvSpPr/>
      </dsp:nvSpPr>
      <dsp:spPr>
        <a:xfrm>
          <a:off x="2867813" y="3185828"/>
          <a:ext cx="1333192" cy="11284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en-US" sz="3300" kern="1200" dirty="0"/>
        </a:p>
      </dsp:txBody>
      <dsp:txXfrm>
        <a:off x="2900863" y="3218878"/>
        <a:ext cx="1267092" cy="1062304"/>
      </dsp:txXfrm>
    </dsp:sp>
    <dsp:sp modelId="{8CD3CAE7-2619-45AA-9B5F-D75AA6EB1CE1}">
      <dsp:nvSpPr>
        <dsp:cNvPr id="0" name=""/>
        <dsp:cNvSpPr/>
      </dsp:nvSpPr>
      <dsp:spPr>
        <a:xfrm>
          <a:off x="4307622" y="3084542"/>
          <a:ext cx="1180105" cy="1128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EA9CF8-FA34-4F77-875A-3280274FA52A}">
      <dsp:nvSpPr>
        <dsp:cNvPr id="0" name=""/>
        <dsp:cNvSpPr/>
      </dsp:nvSpPr>
      <dsp:spPr>
        <a:xfrm>
          <a:off x="4414239" y="3185828"/>
          <a:ext cx="1180105" cy="11284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4447289" y="3218878"/>
        <a:ext cx="1114005" cy="1062304"/>
      </dsp:txXfrm>
    </dsp:sp>
    <dsp:sp modelId="{6A0100ED-EE29-485C-AFC6-69C57F6FDA48}">
      <dsp:nvSpPr>
        <dsp:cNvPr id="0" name=""/>
        <dsp:cNvSpPr/>
      </dsp:nvSpPr>
      <dsp:spPr>
        <a:xfrm>
          <a:off x="5700962" y="3084542"/>
          <a:ext cx="1180105" cy="1128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743BD7-522A-496A-B05E-4EEA4C08B609}">
      <dsp:nvSpPr>
        <dsp:cNvPr id="0" name=""/>
        <dsp:cNvSpPr/>
      </dsp:nvSpPr>
      <dsp:spPr>
        <a:xfrm>
          <a:off x="5807579" y="3185828"/>
          <a:ext cx="1180105" cy="11284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5840629" y="3218878"/>
        <a:ext cx="1114005" cy="1062304"/>
      </dsp:txXfrm>
    </dsp:sp>
    <dsp:sp modelId="{5CEB008D-8DC4-42A0-AAB0-21647F24CA73}">
      <dsp:nvSpPr>
        <dsp:cNvPr id="0" name=""/>
        <dsp:cNvSpPr/>
      </dsp:nvSpPr>
      <dsp:spPr>
        <a:xfrm>
          <a:off x="7094302" y="3084542"/>
          <a:ext cx="1180105" cy="1128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193F1-ED89-4EC3-A92D-C3CA0E0CEBF4}">
      <dsp:nvSpPr>
        <dsp:cNvPr id="0" name=""/>
        <dsp:cNvSpPr/>
      </dsp:nvSpPr>
      <dsp:spPr>
        <a:xfrm>
          <a:off x="7200919" y="3185828"/>
          <a:ext cx="1180105" cy="11284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a:p>
      </dsp:txBody>
      <dsp:txXfrm>
        <a:off x="7233969" y="3218878"/>
        <a:ext cx="1114005" cy="1062304"/>
      </dsp:txXfrm>
    </dsp:sp>
    <dsp:sp modelId="{195ADBCC-8A9C-466C-A8ED-E648FF79274E}">
      <dsp:nvSpPr>
        <dsp:cNvPr id="0" name=""/>
        <dsp:cNvSpPr/>
      </dsp:nvSpPr>
      <dsp:spPr>
        <a:xfrm>
          <a:off x="4963262" y="1756371"/>
          <a:ext cx="1198068" cy="1094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C4AE9B-E3B7-4D39-AD8E-0B0CCD12C630}">
      <dsp:nvSpPr>
        <dsp:cNvPr id="0" name=""/>
        <dsp:cNvSpPr/>
      </dsp:nvSpPr>
      <dsp:spPr>
        <a:xfrm>
          <a:off x="5069879" y="1857657"/>
          <a:ext cx="1198068" cy="1094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5101940" y="1889718"/>
        <a:ext cx="1133946" cy="1030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F8BF4-2F2D-497C-9081-81A0E4167C47}">
      <dsp:nvSpPr>
        <dsp:cNvPr id="0" name=""/>
        <dsp:cNvSpPr/>
      </dsp:nvSpPr>
      <dsp:spPr>
        <a:xfrm>
          <a:off x="6877755" y="1864193"/>
          <a:ext cx="230726" cy="1799670"/>
        </a:xfrm>
        <a:custGeom>
          <a:avLst/>
          <a:gdLst/>
          <a:ahLst/>
          <a:cxnLst/>
          <a:rect l="0" t="0" r="0" b="0"/>
          <a:pathLst>
            <a:path>
              <a:moveTo>
                <a:pt x="0" y="0"/>
              </a:moveTo>
              <a:lnTo>
                <a:pt x="0" y="1799670"/>
              </a:lnTo>
              <a:lnTo>
                <a:pt x="230726" y="17996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6BA4A2-1FC2-4056-9C44-BF9B7CF3023F}">
      <dsp:nvSpPr>
        <dsp:cNvPr id="0" name=""/>
        <dsp:cNvSpPr/>
      </dsp:nvSpPr>
      <dsp:spPr>
        <a:xfrm>
          <a:off x="6877755" y="1864193"/>
          <a:ext cx="230726" cy="707562"/>
        </a:xfrm>
        <a:custGeom>
          <a:avLst/>
          <a:gdLst/>
          <a:ahLst/>
          <a:cxnLst/>
          <a:rect l="0" t="0" r="0" b="0"/>
          <a:pathLst>
            <a:path>
              <a:moveTo>
                <a:pt x="0" y="0"/>
              </a:moveTo>
              <a:lnTo>
                <a:pt x="0" y="707562"/>
              </a:lnTo>
              <a:lnTo>
                <a:pt x="230726" y="70756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A1442F-A619-4AB3-8E5A-85AEE2DDEC39}">
      <dsp:nvSpPr>
        <dsp:cNvPr id="0" name=""/>
        <dsp:cNvSpPr/>
      </dsp:nvSpPr>
      <dsp:spPr>
        <a:xfrm>
          <a:off x="4701230" y="772085"/>
          <a:ext cx="2791796" cy="323017"/>
        </a:xfrm>
        <a:custGeom>
          <a:avLst/>
          <a:gdLst/>
          <a:ahLst/>
          <a:cxnLst/>
          <a:rect l="0" t="0" r="0" b="0"/>
          <a:pathLst>
            <a:path>
              <a:moveTo>
                <a:pt x="0" y="0"/>
              </a:moveTo>
              <a:lnTo>
                <a:pt x="0" y="161508"/>
              </a:lnTo>
              <a:lnTo>
                <a:pt x="2791796" y="161508"/>
              </a:lnTo>
              <a:lnTo>
                <a:pt x="2791796" y="32301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13F027-2932-49DE-831B-198056E5DF5A}">
      <dsp:nvSpPr>
        <dsp:cNvPr id="0" name=""/>
        <dsp:cNvSpPr/>
      </dsp:nvSpPr>
      <dsp:spPr>
        <a:xfrm>
          <a:off x="5016557" y="1864193"/>
          <a:ext cx="230726" cy="707562"/>
        </a:xfrm>
        <a:custGeom>
          <a:avLst/>
          <a:gdLst/>
          <a:ahLst/>
          <a:cxnLst/>
          <a:rect l="0" t="0" r="0" b="0"/>
          <a:pathLst>
            <a:path>
              <a:moveTo>
                <a:pt x="0" y="0"/>
              </a:moveTo>
              <a:lnTo>
                <a:pt x="0" y="707562"/>
              </a:lnTo>
              <a:lnTo>
                <a:pt x="230726" y="70756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4BF5B-EF4E-48DA-A6C0-11573EE8824B}">
      <dsp:nvSpPr>
        <dsp:cNvPr id="0" name=""/>
        <dsp:cNvSpPr/>
      </dsp:nvSpPr>
      <dsp:spPr>
        <a:xfrm>
          <a:off x="4701230" y="772085"/>
          <a:ext cx="930598" cy="323017"/>
        </a:xfrm>
        <a:custGeom>
          <a:avLst/>
          <a:gdLst/>
          <a:ahLst/>
          <a:cxnLst/>
          <a:rect l="0" t="0" r="0" b="0"/>
          <a:pathLst>
            <a:path>
              <a:moveTo>
                <a:pt x="0" y="0"/>
              </a:moveTo>
              <a:lnTo>
                <a:pt x="0" y="161508"/>
              </a:lnTo>
              <a:lnTo>
                <a:pt x="930598" y="161508"/>
              </a:lnTo>
              <a:lnTo>
                <a:pt x="930598" y="32301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1AF21C-EF99-4BC5-AEBE-8AF052FA5EB0}">
      <dsp:nvSpPr>
        <dsp:cNvPr id="0" name=""/>
        <dsp:cNvSpPr/>
      </dsp:nvSpPr>
      <dsp:spPr>
        <a:xfrm>
          <a:off x="3155359" y="1864193"/>
          <a:ext cx="230726" cy="2891778"/>
        </a:xfrm>
        <a:custGeom>
          <a:avLst/>
          <a:gdLst/>
          <a:ahLst/>
          <a:cxnLst/>
          <a:rect l="0" t="0" r="0" b="0"/>
          <a:pathLst>
            <a:path>
              <a:moveTo>
                <a:pt x="0" y="0"/>
              </a:moveTo>
              <a:lnTo>
                <a:pt x="0" y="2891778"/>
              </a:lnTo>
              <a:lnTo>
                <a:pt x="230726" y="289177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56E781-2474-49EA-8784-62CEEA96B45D}">
      <dsp:nvSpPr>
        <dsp:cNvPr id="0" name=""/>
        <dsp:cNvSpPr/>
      </dsp:nvSpPr>
      <dsp:spPr>
        <a:xfrm>
          <a:off x="3155359" y="1864193"/>
          <a:ext cx="230726" cy="1799670"/>
        </a:xfrm>
        <a:custGeom>
          <a:avLst/>
          <a:gdLst/>
          <a:ahLst/>
          <a:cxnLst/>
          <a:rect l="0" t="0" r="0" b="0"/>
          <a:pathLst>
            <a:path>
              <a:moveTo>
                <a:pt x="0" y="0"/>
              </a:moveTo>
              <a:lnTo>
                <a:pt x="0" y="1799670"/>
              </a:lnTo>
              <a:lnTo>
                <a:pt x="230726" y="17996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139F9-0A51-4713-BD19-620154A04FC1}">
      <dsp:nvSpPr>
        <dsp:cNvPr id="0" name=""/>
        <dsp:cNvSpPr/>
      </dsp:nvSpPr>
      <dsp:spPr>
        <a:xfrm>
          <a:off x="3155359" y="1864193"/>
          <a:ext cx="230726" cy="707562"/>
        </a:xfrm>
        <a:custGeom>
          <a:avLst/>
          <a:gdLst/>
          <a:ahLst/>
          <a:cxnLst/>
          <a:rect l="0" t="0" r="0" b="0"/>
          <a:pathLst>
            <a:path>
              <a:moveTo>
                <a:pt x="0" y="0"/>
              </a:moveTo>
              <a:lnTo>
                <a:pt x="0" y="707562"/>
              </a:lnTo>
              <a:lnTo>
                <a:pt x="230726" y="70756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A5785-8D06-4CCB-822D-EB235FB2BBD6}">
      <dsp:nvSpPr>
        <dsp:cNvPr id="0" name=""/>
        <dsp:cNvSpPr/>
      </dsp:nvSpPr>
      <dsp:spPr>
        <a:xfrm>
          <a:off x="3770631" y="772085"/>
          <a:ext cx="930598" cy="323017"/>
        </a:xfrm>
        <a:custGeom>
          <a:avLst/>
          <a:gdLst/>
          <a:ahLst/>
          <a:cxnLst/>
          <a:rect l="0" t="0" r="0" b="0"/>
          <a:pathLst>
            <a:path>
              <a:moveTo>
                <a:pt x="930598" y="0"/>
              </a:moveTo>
              <a:lnTo>
                <a:pt x="930598" y="161508"/>
              </a:lnTo>
              <a:lnTo>
                <a:pt x="0" y="161508"/>
              </a:lnTo>
              <a:lnTo>
                <a:pt x="0" y="32301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85615-AFE8-4371-BC68-B8B3F77730B2}">
      <dsp:nvSpPr>
        <dsp:cNvPr id="0" name=""/>
        <dsp:cNvSpPr/>
      </dsp:nvSpPr>
      <dsp:spPr>
        <a:xfrm>
          <a:off x="1294161" y="1864193"/>
          <a:ext cx="230726" cy="1799670"/>
        </a:xfrm>
        <a:custGeom>
          <a:avLst/>
          <a:gdLst/>
          <a:ahLst/>
          <a:cxnLst/>
          <a:rect l="0" t="0" r="0" b="0"/>
          <a:pathLst>
            <a:path>
              <a:moveTo>
                <a:pt x="0" y="0"/>
              </a:moveTo>
              <a:lnTo>
                <a:pt x="0" y="1799670"/>
              </a:lnTo>
              <a:lnTo>
                <a:pt x="230726" y="17996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74EAED-A389-4517-99B5-0725F1CC5901}">
      <dsp:nvSpPr>
        <dsp:cNvPr id="0" name=""/>
        <dsp:cNvSpPr/>
      </dsp:nvSpPr>
      <dsp:spPr>
        <a:xfrm>
          <a:off x="1294161" y="1864193"/>
          <a:ext cx="230726" cy="707562"/>
        </a:xfrm>
        <a:custGeom>
          <a:avLst/>
          <a:gdLst/>
          <a:ahLst/>
          <a:cxnLst/>
          <a:rect l="0" t="0" r="0" b="0"/>
          <a:pathLst>
            <a:path>
              <a:moveTo>
                <a:pt x="0" y="0"/>
              </a:moveTo>
              <a:lnTo>
                <a:pt x="0" y="707562"/>
              </a:lnTo>
              <a:lnTo>
                <a:pt x="230726" y="70756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5414DD-5C11-417D-B551-C45D999F20A5}">
      <dsp:nvSpPr>
        <dsp:cNvPr id="0" name=""/>
        <dsp:cNvSpPr/>
      </dsp:nvSpPr>
      <dsp:spPr>
        <a:xfrm>
          <a:off x="1909433" y="772085"/>
          <a:ext cx="2791796" cy="323017"/>
        </a:xfrm>
        <a:custGeom>
          <a:avLst/>
          <a:gdLst/>
          <a:ahLst/>
          <a:cxnLst/>
          <a:rect l="0" t="0" r="0" b="0"/>
          <a:pathLst>
            <a:path>
              <a:moveTo>
                <a:pt x="2791796" y="0"/>
              </a:moveTo>
              <a:lnTo>
                <a:pt x="2791796" y="161508"/>
              </a:lnTo>
              <a:lnTo>
                <a:pt x="0" y="161508"/>
              </a:lnTo>
              <a:lnTo>
                <a:pt x="0" y="32301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751264-8497-48CB-BE14-02E08B5E07D9}">
      <dsp:nvSpPr>
        <dsp:cNvPr id="0" name=""/>
        <dsp:cNvSpPr/>
      </dsp:nvSpPr>
      <dsp:spPr>
        <a:xfrm>
          <a:off x="3932140" y="2995"/>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CEO</a:t>
          </a:r>
          <a:endParaRPr lang="en-US" sz="2300" kern="1200" dirty="0"/>
        </a:p>
      </dsp:txBody>
      <dsp:txXfrm>
        <a:off x="3932140" y="2995"/>
        <a:ext cx="1538179" cy="769089"/>
      </dsp:txXfrm>
    </dsp:sp>
    <dsp:sp modelId="{E1D69FB9-C5CC-4CDB-934D-C7E79E3E04EC}">
      <dsp:nvSpPr>
        <dsp:cNvPr id="0" name=""/>
        <dsp:cNvSpPr/>
      </dsp:nvSpPr>
      <dsp:spPr>
        <a:xfrm>
          <a:off x="1140343" y="1095103"/>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Sales Director</a:t>
          </a:r>
          <a:endParaRPr lang="en-US" sz="2300" kern="1200" dirty="0"/>
        </a:p>
      </dsp:txBody>
      <dsp:txXfrm>
        <a:off x="1140343" y="1095103"/>
        <a:ext cx="1538179" cy="769089"/>
      </dsp:txXfrm>
    </dsp:sp>
    <dsp:sp modelId="{5017EEF1-294F-463A-9DD0-A85F49F31F1B}">
      <dsp:nvSpPr>
        <dsp:cNvPr id="0" name=""/>
        <dsp:cNvSpPr/>
      </dsp:nvSpPr>
      <dsp:spPr>
        <a:xfrm>
          <a:off x="1524888" y="2187211"/>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Sales Manager</a:t>
          </a:r>
          <a:endParaRPr lang="en-US" sz="2300" kern="1200" dirty="0"/>
        </a:p>
      </dsp:txBody>
      <dsp:txXfrm>
        <a:off x="1524888" y="2187211"/>
        <a:ext cx="1538179" cy="769089"/>
      </dsp:txXfrm>
    </dsp:sp>
    <dsp:sp modelId="{9F1EAADA-FE63-4503-9A55-2E17324E5EE2}">
      <dsp:nvSpPr>
        <dsp:cNvPr id="0" name=""/>
        <dsp:cNvSpPr/>
      </dsp:nvSpPr>
      <dsp:spPr>
        <a:xfrm>
          <a:off x="1524888" y="3279318"/>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Salespeople</a:t>
          </a:r>
          <a:endParaRPr lang="en-US" sz="2300" kern="1200" dirty="0"/>
        </a:p>
      </dsp:txBody>
      <dsp:txXfrm>
        <a:off x="1524888" y="3279318"/>
        <a:ext cx="1538179" cy="769089"/>
      </dsp:txXfrm>
    </dsp:sp>
    <dsp:sp modelId="{0DADCC0E-02C5-438B-AEED-4BA16F822C1B}">
      <dsp:nvSpPr>
        <dsp:cNvPr id="0" name=""/>
        <dsp:cNvSpPr/>
      </dsp:nvSpPr>
      <dsp:spPr>
        <a:xfrm>
          <a:off x="3001541" y="1095103"/>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Finance Director</a:t>
          </a:r>
          <a:endParaRPr lang="en-US" sz="2300" kern="1200" dirty="0"/>
        </a:p>
      </dsp:txBody>
      <dsp:txXfrm>
        <a:off x="3001541" y="1095103"/>
        <a:ext cx="1538179" cy="769089"/>
      </dsp:txXfrm>
    </dsp:sp>
    <dsp:sp modelId="{42805C22-6999-4741-A269-D2645CE2BBC2}">
      <dsp:nvSpPr>
        <dsp:cNvPr id="0" name=""/>
        <dsp:cNvSpPr/>
      </dsp:nvSpPr>
      <dsp:spPr>
        <a:xfrm>
          <a:off x="3386086" y="2187211"/>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Financial Accountants</a:t>
          </a:r>
          <a:endParaRPr lang="en-US" sz="2300" kern="1200" dirty="0"/>
        </a:p>
      </dsp:txBody>
      <dsp:txXfrm>
        <a:off x="3386086" y="2187211"/>
        <a:ext cx="1538179" cy="769089"/>
      </dsp:txXfrm>
    </dsp:sp>
    <dsp:sp modelId="{56C081FD-61AE-4C02-8300-CB61AEF471B5}">
      <dsp:nvSpPr>
        <dsp:cNvPr id="0" name=""/>
        <dsp:cNvSpPr/>
      </dsp:nvSpPr>
      <dsp:spPr>
        <a:xfrm>
          <a:off x="3386086" y="3279318"/>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Financial Assistants</a:t>
          </a:r>
          <a:endParaRPr lang="en-US" sz="2300" kern="1200" dirty="0"/>
        </a:p>
      </dsp:txBody>
      <dsp:txXfrm>
        <a:off x="3386086" y="3279318"/>
        <a:ext cx="1538179" cy="769089"/>
      </dsp:txXfrm>
    </dsp:sp>
    <dsp:sp modelId="{84FF5EC3-8E63-4B40-BB4F-F70292F7D9DD}">
      <dsp:nvSpPr>
        <dsp:cNvPr id="0" name=""/>
        <dsp:cNvSpPr/>
      </dsp:nvSpPr>
      <dsp:spPr>
        <a:xfrm>
          <a:off x="3386086" y="4371426"/>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Accounting Clerks</a:t>
          </a:r>
          <a:endParaRPr lang="en-US" sz="2300" kern="1200" dirty="0"/>
        </a:p>
      </dsp:txBody>
      <dsp:txXfrm>
        <a:off x="3386086" y="4371426"/>
        <a:ext cx="1538179" cy="769089"/>
      </dsp:txXfrm>
    </dsp:sp>
    <dsp:sp modelId="{E347D555-4541-40B7-B443-C5AC9A4E3758}">
      <dsp:nvSpPr>
        <dsp:cNvPr id="0" name=""/>
        <dsp:cNvSpPr/>
      </dsp:nvSpPr>
      <dsp:spPr>
        <a:xfrm>
          <a:off x="4862739" y="1095103"/>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Production Director</a:t>
          </a:r>
          <a:endParaRPr lang="en-US" sz="2300" kern="1200" dirty="0"/>
        </a:p>
      </dsp:txBody>
      <dsp:txXfrm>
        <a:off x="4862739" y="1095103"/>
        <a:ext cx="1538179" cy="769089"/>
      </dsp:txXfrm>
    </dsp:sp>
    <dsp:sp modelId="{59D98837-568F-4DB1-AD56-74E222EAFE2A}">
      <dsp:nvSpPr>
        <dsp:cNvPr id="0" name=""/>
        <dsp:cNvSpPr/>
      </dsp:nvSpPr>
      <dsp:spPr>
        <a:xfrm>
          <a:off x="5247284" y="2187211"/>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Production Supervisors</a:t>
          </a:r>
          <a:endParaRPr lang="en-US" sz="2300" kern="1200" dirty="0"/>
        </a:p>
      </dsp:txBody>
      <dsp:txXfrm>
        <a:off x="5247284" y="2187211"/>
        <a:ext cx="1538179" cy="769089"/>
      </dsp:txXfrm>
    </dsp:sp>
    <dsp:sp modelId="{F2C578A7-7D15-4F4A-B998-610791B1E592}">
      <dsp:nvSpPr>
        <dsp:cNvPr id="0" name=""/>
        <dsp:cNvSpPr/>
      </dsp:nvSpPr>
      <dsp:spPr>
        <a:xfrm>
          <a:off x="6723937" y="1095103"/>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HR Director</a:t>
          </a:r>
          <a:endParaRPr lang="en-US" sz="2300" kern="1200" dirty="0"/>
        </a:p>
      </dsp:txBody>
      <dsp:txXfrm>
        <a:off x="6723937" y="1095103"/>
        <a:ext cx="1538179" cy="769089"/>
      </dsp:txXfrm>
    </dsp:sp>
    <dsp:sp modelId="{82328CAD-7BE1-4263-811E-F197831B0BAA}">
      <dsp:nvSpPr>
        <dsp:cNvPr id="0" name=""/>
        <dsp:cNvSpPr/>
      </dsp:nvSpPr>
      <dsp:spPr>
        <a:xfrm>
          <a:off x="7108482" y="2187211"/>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Personal Officer</a:t>
          </a:r>
          <a:endParaRPr lang="en-US" sz="2300" kern="1200" dirty="0"/>
        </a:p>
      </dsp:txBody>
      <dsp:txXfrm>
        <a:off x="7108482" y="2187211"/>
        <a:ext cx="1538179" cy="769089"/>
      </dsp:txXfrm>
    </dsp:sp>
    <dsp:sp modelId="{DF790509-166E-44D6-97EF-249F931F2727}">
      <dsp:nvSpPr>
        <dsp:cNvPr id="0" name=""/>
        <dsp:cNvSpPr/>
      </dsp:nvSpPr>
      <dsp:spPr>
        <a:xfrm>
          <a:off x="7108482" y="3279318"/>
          <a:ext cx="1538179" cy="76908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Personal Assistants</a:t>
          </a:r>
          <a:endParaRPr lang="en-US" sz="2300" kern="1200" dirty="0"/>
        </a:p>
      </dsp:txBody>
      <dsp:txXfrm>
        <a:off x="7108482" y="3279318"/>
        <a:ext cx="1538179" cy="769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7281C-E4BE-487E-9F7C-75E4F07EAA93}">
      <dsp:nvSpPr>
        <dsp:cNvPr id="0" name=""/>
        <dsp:cNvSpPr/>
      </dsp:nvSpPr>
      <dsp:spPr>
        <a:xfrm>
          <a:off x="0" y="0"/>
          <a:ext cx="3768594" cy="4071966"/>
        </a:xfrm>
        <a:prstGeom prst="triangl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B9910A0-FC12-437F-AC19-925F810DA742}">
      <dsp:nvSpPr>
        <dsp:cNvPr id="0" name=""/>
        <dsp:cNvSpPr/>
      </dsp:nvSpPr>
      <dsp:spPr>
        <a:xfrm>
          <a:off x="1884297" y="407594"/>
          <a:ext cx="2449586" cy="723728"/>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Directors</a:t>
          </a:r>
          <a:endParaRPr lang="en-US" sz="2800" kern="1200" dirty="0"/>
        </a:p>
      </dsp:txBody>
      <dsp:txXfrm>
        <a:off x="1919626" y="442923"/>
        <a:ext cx="2378928" cy="653070"/>
      </dsp:txXfrm>
    </dsp:sp>
    <dsp:sp modelId="{6F1C6EED-A62C-4A60-94E4-E92B69D018B8}">
      <dsp:nvSpPr>
        <dsp:cNvPr id="0" name=""/>
        <dsp:cNvSpPr/>
      </dsp:nvSpPr>
      <dsp:spPr>
        <a:xfrm>
          <a:off x="1884297" y="1221788"/>
          <a:ext cx="2449586" cy="723728"/>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Department Managers</a:t>
          </a:r>
          <a:endParaRPr lang="en-US" sz="2800" kern="1200" dirty="0"/>
        </a:p>
      </dsp:txBody>
      <dsp:txXfrm>
        <a:off x="1919626" y="1257117"/>
        <a:ext cx="2378928" cy="653070"/>
      </dsp:txXfrm>
    </dsp:sp>
    <dsp:sp modelId="{079D7B80-95B4-4538-94A0-A2AD63D66B59}">
      <dsp:nvSpPr>
        <dsp:cNvPr id="0" name=""/>
        <dsp:cNvSpPr/>
      </dsp:nvSpPr>
      <dsp:spPr>
        <a:xfrm>
          <a:off x="1884297" y="2035983"/>
          <a:ext cx="2449586" cy="723728"/>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Middle Managers</a:t>
          </a:r>
          <a:endParaRPr lang="en-US" sz="2800" kern="1200" dirty="0"/>
        </a:p>
      </dsp:txBody>
      <dsp:txXfrm>
        <a:off x="1919626" y="2071312"/>
        <a:ext cx="2378928" cy="653070"/>
      </dsp:txXfrm>
    </dsp:sp>
    <dsp:sp modelId="{7299D039-D3B0-49F0-818E-6B6A55ED4FE2}">
      <dsp:nvSpPr>
        <dsp:cNvPr id="0" name=""/>
        <dsp:cNvSpPr/>
      </dsp:nvSpPr>
      <dsp:spPr>
        <a:xfrm>
          <a:off x="1884297" y="2850177"/>
          <a:ext cx="2449586" cy="723728"/>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Employees</a:t>
          </a:r>
          <a:endParaRPr lang="en-US" sz="2800" kern="1200" dirty="0"/>
        </a:p>
      </dsp:txBody>
      <dsp:txXfrm>
        <a:off x="1919626" y="2885506"/>
        <a:ext cx="2378928" cy="6530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D6B14-5238-4A8A-B37A-2389E0EEDE88}">
      <dsp:nvSpPr>
        <dsp:cNvPr id="0" name=""/>
        <dsp:cNvSpPr/>
      </dsp:nvSpPr>
      <dsp:spPr>
        <a:xfrm>
          <a:off x="478"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M</a:t>
          </a:r>
          <a:endParaRPr lang="en-US" sz="3000" b="1" kern="1200" dirty="0"/>
        </a:p>
      </dsp:txBody>
      <dsp:txXfrm>
        <a:off x="16060" y="1559859"/>
        <a:ext cx="1032871" cy="500853"/>
      </dsp:txXfrm>
    </dsp:sp>
    <dsp:sp modelId="{064686CF-FABA-4E50-AB3D-766CDD9DF2EC}">
      <dsp:nvSpPr>
        <dsp:cNvPr id="0" name=""/>
        <dsp:cNvSpPr/>
      </dsp:nvSpPr>
      <dsp:spPr>
        <a:xfrm>
          <a:off x="106881"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C4A49F-0BD0-4D3D-A998-72409F589872}">
      <dsp:nvSpPr>
        <dsp:cNvPr id="0" name=""/>
        <dsp:cNvSpPr/>
      </dsp:nvSpPr>
      <dsp:spPr>
        <a:xfrm>
          <a:off x="213285" y="2209299"/>
          <a:ext cx="1096280"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Middle Mgmt</a:t>
          </a:r>
          <a:endParaRPr lang="en-US" sz="2400" kern="1200" dirty="0"/>
        </a:p>
      </dsp:txBody>
      <dsp:txXfrm>
        <a:off x="245394" y="2241408"/>
        <a:ext cx="1032062" cy="1825807"/>
      </dsp:txXfrm>
    </dsp:sp>
    <dsp:sp modelId="{C3DA972F-55FE-4988-A646-6F51FBFCFD36}">
      <dsp:nvSpPr>
        <dsp:cNvPr id="0" name=""/>
        <dsp:cNvSpPr/>
      </dsp:nvSpPr>
      <dsp:spPr>
        <a:xfrm>
          <a:off x="1362767"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O</a:t>
          </a:r>
          <a:endParaRPr lang="en-US" sz="3000" b="1" kern="1200" dirty="0"/>
        </a:p>
      </dsp:txBody>
      <dsp:txXfrm>
        <a:off x="1378349" y="1559859"/>
        <a:ext cx="1032871" cy="500853"/>
      </dsp:txXfrm>
    </dsp:sp>
    <dsp:sp modelId="{72878751-28B8-4849-A11B-E7DEA5184CF6}">
      <dsp:nvSpPr>
        <dsp:cNvPr id="0" name=""/>
        <dsp:cNvSpPr/>
      </dsp:nvSpPr>
      <dsp:spPr>
        <a:xfrm>
          <a:off x="1469170"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8A62D-3CD7-4D5F-8848-2ABAA4714003}">
      <dsp:nvSpPr>
        <dsp:cNvPr id="0" name=""/>
        <dsp:cNvSpPr/>
      </dsp:nvSpPr>
      <dsp:spPr>
        <a:xfrm>
          <a:off x="1575574" y="2209299"/>
          <a:ext cx="1172073"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Opera-ting Core</a:t>
          </a:r>
          <a:endParaRPr lang="en-US" sz="2400" kern="1200" dirty="0"/>
        </a:p>
      </dsp:txBody>
      <dsp:txXfrm>
        <a:off x="1609903" y="2243628"/>
        <a:ext cx="1103415" cy="1821367"/>
      </dsp:txXfrm>
    </dsp:sp>
    <dsp:sp modelId="{07218AD7-CF13-4F41-BBC9-EF7DAD078F09}">
      <dsp:nvSpPr>
        <dsp:cNvPr id="0" name=""/>
        <dsp:cNvSpPr/>
      </dsp:nvSpPr>
      <dsp:spPr>
        <a:xfrm>
          <a:off x="2800849"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S</a:t>
          </a:r>
          <a:endParaRPr lang="en-US" sz="3000" b="1" kern="1200" dirty="0"/>
        </a:p>
      </dsp:txBody>
      <dsp:txXfrm>
        <a:off x="2816431" y="1559859"/>
        <a:ext cx="1032871" cy="500853"/>
      </dsp:txXfrm>
    </dsp:sp>
    <dsp:sp modelId="{07127798-E403-4D63-9B01-2C87E05BB8DD}">
      <dsp:nvSpPr>
        <dsp:cNvPr id="0" name=""/>
        <dsp:cNvSpPr/>
      </dsp:nvSpPr>
      <dsp:spPr>
        <a:xfrm>
          <a:off x="2907253"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0129C-4473-45BD-A0CF-76BC6A5B2FF5}">
      <dsp:nvSpPr>
        <dsp:cNvPr id="0" name=""/>
        <dsp:cNvSpPr/>
      </dsp:nvSpPr>
      <dsp:spPr>
        <a:xfrm>
          <a:off x="3013656" y="2209299"/>
          <a:ext cx="1345136"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Strategic Mgmt</a:t>
          </a:r>
          <a:endParaRPr lang="en-US" sz="2400" kern="1200" dirty="0"/>
        </a:p>
      </dsp:txBody>
      <dsp:txXfrm>
        <a:off x="3053054" y="2248697"/>
        <a:ext cx="1266340" cy="1811229"/>
      </dsp:txXfrm>
    </dsp:sp>
    <dsp:sp modelId="{E1077762-7630-49E6-A983-F0C24F811AE7}">
      <dsp:nvSpPr>
        <dsp:cNvPr id="0" name=""/>
        <dsp:cNvSpPr/>
      </dsp:nvSpPr>
      <dsp:spPr>
        <a:xfrm>
          <a:off x="4411995"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T</a:t>
          </a:r>
          <a:endParaRPr lang="en-US" sz="3000" b="1" kern="1200" dirty="0"/>
        </a:p>
      </dsp:txBody>
      <dsp:txXfrm>
        <a:off x="4427577" y="1559859"/>
        <a:ext cx="1032871" cy="500853"/>
      </dsp:txXfrm>
    </dsp:sp>
    <dsp:sp modelId="{B86FFCDA-4752-4753-BF89-FF4730104710}">
      <dsp:nvSpPr>
        <dsp:cNvPr id="0" name=""/>
        <dsp:cNvSpPr/>
      </dsp:nvSpPr>
      <dsp:spPr>
        <a:xfrm>
          <a:off x="4518398"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E8AA21-6DF5-4A6B-BB71-4088276C6BCF}">
      <dsp:nvSpPr>
        <dsp:cNvPr id="0" name=""/>
        <dsp:cNvSpPr/>
      </dsp:nvSpPr>
      <dsp:spPr>
        <a:xfrm>
          <a:off x="4624802" y="2209299"/>
          <a:ext cx="1241823"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Techno-structure</a:t>
          </a:r>
          <a:endParaRPr lang="en-US" sz="2400" kern="1200" dirty="0"/>
        </a:p>
      </dsp:txBody>
      <dsp:txXfrm>
        <a:off x="4661174" y="2245671"/>
        <a:ext cx="1169079" cy="1817281"/>
      </dsp:txXfrm>
    </dsp:sp>
    <dsp:sp modelId="{E55A0E4C-C5B9-43EC-A6DB-912850561B43}">
      <dsp:nvSpPr>
        <dsp:cNvPr id="0" name=""/>
        <dsp:cNvSpPr/>
      </dsp:nvSpPr>
      <dsp:spPr>
        <a:xfrm>
          <a:off x="5919827"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I</a:t>
          </a:r>
          <a:endParaRPr lang="en-US" sz="3000" b="1" kern="1200" dirty="0"/>
        </a:p>
      </dsp:txBody>
      <dsp:txXfrm>
        <a:off x="5935409" y="1559859"/>
        <a:ext cx="1032871" cy="500853"/>
      </dsp:txXfrm>
    </dsp:sp>
    <dsp:sp modelId="{4DAF06C5-2DD0-4E97-8683-4B6632350618}">
      <dsp:nvSpPr>
        <dsp:cNvPr id="0" name=""/>
        <dsp:cNvSpPr/>
      </dsp:nvSpPr>
      <dsp:spPr>
        <a:xfrm>
          <a:off x="6026230"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234A5-ACA1-4C08-A158-0FB9A264F2BE}">
      <dsp:nvSpPr>
        <dsp:cNvPr id="0" name=""/>
        <dsp:cNvSpPr/>
      </dsp:nvSpPr>
      <dsp:spPr>
        <a:xfrm>
          <a:off x="6132634" y="2209299"/>
          <a:ext cx="1239277"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Ideology</a:t>
          </a:r>
          <a:endParaRPr lang="en-US" sz="2400" kern="1200" dirty="0"/>
        </a:p>
      </dsp:txBody>
      <dsp:txXfrm>
        <a:off x="6168931" y="2245596"/>
        <a:ext cx="1166683" cy="1817431"/>
      </dsp:txXfrm>
    </dsp:sp>
    <dsp:sp modelId="{0B8E0459-4E49-4CC5-8EB1-F5606CDC9ADD}">
      <dsp:nvSpPr>
        <dsp:cNvPr id="0" name=""/>
        <dsp:cNvSpPr/>
      </dsp:nvSpPr>
      <dsp:spPr>
        <a:xfrm>
          <a:off x="7425114" y="1544277"/>
          <a:ext cx="1064035" cy="5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S</a:t>
          </a:r>
          <a:endParaRPr lang="en-US" sz="3000" b="1" kern="1200" dirty="0"/>
        </a:p>
      </dsp:txBody>
      <dsp:txXfrm>
        <a:off x="7440696" y="1559859"/>
        <a:ext cx="1032871" cy="500853"/>
      </dsp:txXfrm>
    </dsp:sp>
    <dsp:sp modelId="{2E3BEE60-0439-4392-A5B9-449ECC8C8F21}">
      <dsp:nvSpPr>
        <dsp:cNvPr id="0" name=""/>
        <dsp:cNvSpPr/>
      </dsp:nvSpPr>
      <dsp:spPr>
        <a:xfrm>
          <a:off x="7531517" y="2076295"/>
          <a:ext cx="106403" cy="1078016"/>
        </a:xfrm>
        <a:custGeom>
          <a:avLst/>
          <a:gdLst/>
          <a:ahLst/>
          <a:cxnLst/>
          <a:rect l="0" t="0" r="0" b="0"/>
          <a:pathLst>
            <a:path>
              <a:moveTo>
                <a:pt x="0" y="0"/>
              </a:moveTo>
              <a:lnTo>
                <a:pt x="0" y="1078016"/>
              </a:lnTo>
              <a:lnTo>
                <a:pt x="106403" y="10780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1F8D88-EFE1-4F33-BD80-747319BB4AE5}">
      <dsp:nvSpPr>
        <dsp:cNvPr id="0" name=""/>
        <dsp:cNvSpPr/>
      </dsp:nvSpPr>
      <dsp:spPr>
        <a:xfrm>
          <a:off x="7637921" y="2209299"/>
          <a:ext cx="1219912" cy="18900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Support Staff</a:t>
          </a:r>
          <a:endParaRPr lang="en-US" sz="2400" kern="1200" dirty="0"/>
        </a:p>
      </dsp:txBody>
      <dsp:txXfrm>
        <a:off x="7673651" y="2245029"/>
        <a:ext cx="1148452" cy="18185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515D9-2B7C-5B42-92BB-99A3E58CBD9A}" type="datetimeFigureOut">
              <a:rPr lang="en-US" smtClean="0"/>
              <a:t>2/12/14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9781F-CB97-D04B-9273-236E8F096681}" type="slidenum">
              <a:rPr lang="en-US" smtClean="0"/>
              <a:t>‹#›</a:t>
            </a:fld>
            <a:endParaRPr lang="en-US"/>
          </a:p>
        </p:txBody>
      </p:sp>
    </p:spTree>
    <p:extLst>
      <p:ext uri="{BB962C8B-B14F-4D97-AF65-F5344CB8AC3E}">
        <p14:creationId xmlns:p14="http://schemas.microsoft.com/office/powerpoint/2010/main" val="219974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ar-BH">
              <a:latin typeface="Calibri" charset="0"/>
              <a:cs typeface="Arial"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70E25CA-3749-D340-9F33-31F975AA5171}" type="slidenum">
              <a:rPr lang="en-US" sz="1200">
                <a:latin typeface="Calibri" charset="0"/>
              </a:rPr>
              <a:pPr eaLnBrk="1" hangingPunct="1"/>
              <a:t>1</a:t>
            </a:fld>
            <a:endParaRPr lang="en-US" sz="1200">
              <a:latin typeface="Calibri" charset="0"/>
            </a:endParaRPr>
          </a:p>
        </p:txBody>
      </p:sp>
      <p:sp>
        <p:nvSpPr>
          <p:cNvPr id="112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t>Bahrain Bayan School</a:t>
            </a:r>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Mrs. Radia Ali</a:t>
            </a:r>
          </a:p>
        </p:txBody>
      </p:sp>
      <p:sp>
        <p:nvSpPr>
          <p:cNvPr id="11271" name="Header Placeholder 6"/>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t>IB Business &amp; Management (HL + SL)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86FEF-2384-CA4B-8869-B362DE6F99FC}" type="datetimeFigureOut">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368343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86FEF-2384-CA4B-8869-B362DE6F99FC}" type="datetimeFigureOut">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120163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86FEF-2384-CA4B-8869-B362DE6F99FC}" type="datetimeFigureOut">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259790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86FEF-2384-CA4B-8869-B362DE6F99FC}" type="datetimeFigureOut">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76254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86FEF-2384-CA4B-8869-B362DE6F99FC}" type="datetimeFigureOut">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324606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86FEF-2384-CA4B-8869-B362DE6F99FC}" type="datetimeFigureOut">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29460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86FEF-2384-CA4B-8869-B362DE6F99FC}" type="datetimeFigureOut">
              <a:rPr lang="en-US" smtClean="0"/>
              <a:t>2/12/14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18354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86FEF-2384-CA4B-8869-B362DE6F99FC}" type="datetimeFigureOut">
              <a:rPr lang="en-US" smtClean="0"/>
              <a:t>2/12/14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403233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86FEF-2384-CA4B-8869-B362DE6F99FC}" type="datetimeFigureOut">
              <a:rPr lang="en-US" smtClean="0"/>
              <a:t>2/12/14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223237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86FEF-2384-CA4B-8869-B362DE6F99FC}" type="datetimeFigureOut">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112058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86FEF-2384-CA4B-8869-B362DE6F99FC}" type="datetimeFigureOut">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08EC-45B4-AE49-84C0-AE359705E3CC}" type="slidenum">
              <a:rPr lang="en-US" smtClean="0"/>
              <a:t>‹#›</a:t>
            </a:fld>
            <a:endParaRPr lang="en-US"/>
          </a:p>
        </p:txBody>
      </p:sp>
    </p:spTree>
    <p:extLst>
      <p:ext uri="{BB962C8B-B14F-4D97-AF65-F5344CB8AC3E}">
        <p14:creationId xmlns:p14="http://schemas.microsoft.com/office/powerpoint/2010/main" val="15551134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86FEF-2384-CA4B-8869-B362DE6F99FC}" type="datetimeFigureOut">
              <a:rPr lang="en-US" smtClean="0"/>
              <a:t>2/12/14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B08EC-45B4-AE49-84C0-AE359705E3CC}" type="slidenum">
              <a:rPr lang="en-US" smtClean="0"/>
              <a:t>‹#›</a:t>
            </a:fld>
            <a:endParaRPr lang="en-US"/>
          </a:p>
        </p:txBody>
      </p:sp>
    </p:spTree>
    <p:extLst>
      <p:ext uri="{BB962C8B-B14F-4D97-AF65-F5344CB8AC3E}">
        <p14:creationId xmlns:p14="http://schemas.microsoft.com/office/powerpoint/2010/main" val="302044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isitask.com/matrix-organization.asp" TargetMode="External"/><Relationship Id="rId3"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14563" y="4572000"/>
            <a:ext cx="8458200" cy="1241425"/>
          </a:xfrm>
        </p:spPr>
        <p:txBody>
          <a:bodyPr>
            <a:normAutofit/>
          </a:bodyPr>
          <a:lstStyle/>
          <a:p>
            <a:pPr eaLnBrk="1" fontAlgn="auto" hangingPunct="1">
              <a:spcAft>
                <a:spcPts val="0"/>
              </a:spcAft>
              <a:defRPr/>
            </a:pPr>
            <a:r>
              <a:rPr lang="en-US" dirty="0" smtClean="0">
                <a:ea typeface="+mj-ea"/>
                <a:cs typeface="+mj-cs"/>
              </a:rPr>
              <a:t>Topic 2.2</a:t>
            </a:r>
          </a:p>
        </p:txBody>
      </p:sp>
      <p:sp>
        <p:nvSpPr>
          <p:cNvPr id="35842" name="Subtitle 2"/>
          <p:cNvSpPr>
            <a:spLocks noGrp="1"/>
          </p:cNvSpPr>
          <p:nvPr>
            <p:ph type="subTitle" idx="1"/>
          </p:nvPr>
        </p:nvSpPr>
        <p:spPr>
          <a:xfrm>
            <a:off x="2362200" y="6049963"/>
            <a:ext cx="6705600" cy="685800"/>
          </a:xfrm>
        </p:spPr>
        <p:txBody>
          <a:bodyPr/>
          <a:lstStyle/>
          <a:p>
            <a:pPr marL="63500" eaLnBrk="1" hangingPunct="1"/>
            <a:r>
              <a:rPr lang="en-US">
                <a:latin typeface="Tw Cen MT" charset="0"/>
              </a:rPr>
              <a:t>Organizational Structure</a:t>
            </a:r>
          </a:p>
        </p:txBody>
      </p:sp>
      <p:sp>
        <p:nvSpPr>
          <p:cNvPr id="358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F201BE-025D-F749-AAC5-CBDF7128AC3E}" type="slidenum">
              <a:rPr lang="en-US" sz="1400">
                <a:solidFill>
                  <a:schemeClr val="tx2"/>
                </a:solidFill>
              </a:rPr>
              <a:pPr eaLnBrk="1" hangingPunct="1"/>
              <a:t>1</a:t>
            </a:fld>
            <a:endParaRPr lang="en-US" sz="1400">
              <a:solidFill>
                <a:schemeClr val="tx2"/>
              </a:solidFill>
            </a:endParaRPr>
          </a:p>
        </p:txBody>
      </p:sp>
    </p:spTree>
    <p:extLst>
      <p:ext uri="{BB962C8B-B14F-4D97-AF65-F5344CB8AC3E}">
        <p14:creationId xmlns:p14="http://schemas.microsoft.com/office/powerpoint/2010/main" val="27160889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sz="quarter" idx="1"/>
          </p:nvPr>
        </p:nvSpPr>
        <p:spPr>
          <a:xfrm>
            <a:off x="612775" y="1600200"/>
            <a:ext cx="8153400" cy="4495800"/>
          </a:xfrm>
        </p:spPr>
        <p:txBody>
          <a:bodyPr>
            <a:normAutofit fontScale="92500" lnSpcReduction="20000"/>
          </a:bodyPr>
          <a:lstStyle/>
          <a:p>
            <a:pPr lvl="2"/>
            <a:r>
              <a:rPr lang="en-US" b="1">
                <a:latin typeface="Tw Cen MT" charset="0"/>
              </a:rPr>
              <a:t>Advantages</a:t>
            </a:r>
            <a:r>
              <a:rPr lang="en-US">
                <a:latin typeface="Tw Cen MT" charset="0"/>
              </a:rPr>
              <a:t>: </a:t>
            </a:r>
          </a:p>
          <a:p>
            <a:pPr lvl="3"/>
            <a:r>
              <a:rPr lang="en-GB">
                <a:latin typeface="Tw Cen MT" charset="0"/>
              </a:rPr>
              <a:t>There is a narrow span of control i.e. each manager has a small number of employees under their control. This means that employees can be closely supervised. </a:t>
            </a:r>
            <a:endParaRPr lang="en-US">
              <a:latin typeface="Tw Cen MT" charset="0"/>
            </a:endParaRPr>
          </a:p>
          <a:p>
            <a:pPr lvl="3"/>
            <a:r>
              <a:rPr lang="en-GB">
                <a:latin typeface="Tw Cen MT" charset="0"/>
              </a:rPr>
              <a:t>There is a clear management structure.</a:t>
            </a:r>
          </a:p>
          <a:p>
            <a:pPr lvl="3"/>
            <a:r>
              <a:rPr lang="en-GB">
                <a:latin typeface="Tw Cen MT" charset="0"/>
              </a:rPr>
              <a:t>The function of each layer will be clear and distinct. There will be clear lines of responsibility and control. </a:t>
            </a:r>
          </a:p>
          <a:p>
            <a:pPr lvl="3"/>
            <a:r>
              <a:rPr lang="en-GB">
                <a:latin typeface="Tw Cen MT" charset="0"/>
              </a:rPr>
              <a:t>Clear progression and promotion ladder. </a:t>
            </a:r>
            <a:endParaRPr lang="en-US">
              <a:latin typeface="Tw Cen MT" charset="0"/>
            </a:endParaRPr>
          </a:p>
          <a:p>
            <a:pPr lvl="2"/>
            <a:r>
              <a:rPr lang="en-US" b="1">
                <a:latin typeface="Tw Cen MT" charset="0"/>
              </a:rPr>
              <a:t>Disadvantage</a:t>
            </a:r>
            <a:r>
              <a:rPr lang="en-US">
                <a:latin typeface="Tw Cen MT" charset="0"/>
              </a:rPr>
              <a:t>: </a:t>
            </a:r>
          </a:p>
          <a:p>
            <a:pPr lvl="3"/>
            <a:r>
              <a:rPr lang="en-GB">
                <a:latin typeface="Tw Cen MT" charset="0"/>
              </a:rPr>
              <a:t>The freedom and responsibility of employees (subordinates) is restricted.</a:t>
            </a:r>
          </a:p>
          <a:p>
            <a:pPr lvl="3"/>
            <a:r>
              <a:rPr lang="en-GB">
                <a:latin typeface="Tw Cen MT" charset="0"/>
              </a:rPr>
              <a:t>Decision making could be slowed down as approval may be needed by each of the layers of authority.</a:t>
            </a:r>
          </a:p>
          <a:p>
            <a:pPr lvl="3"/>
            <a:r>
              <a:rPr lang="en-GB">
                <a:latin typeface="Tw Cen MT" charset="0"/>
              </a:rPr>
              <a:t>Communication has to take place through many layers of management.</a:t>
            </a:r>
            <a:endParaRPr lang="en-US">
              <a:latin typeface="Tw Cen MT" charset="0"/>
            </a:endParaRPr>
          </a:p>
        </p:txBody>
      </p:sp>
      <p:sp>
        <p:nvSpPr>
          <p:cNvPr id="4608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7484038B-65CF-9A4C-BEED-30F13D3D7BF3}" type="slidenum">
              <a:rPr lang="en-US" sz="1200">
                <a:solidFill>
                  <a:srgbClr val="FFFFFF"/>
                </a:solidFill>
              </a:rPr>
              <a:pPr eaLnBrk="1" hangingPunct="1">
                <a:lnSpc>
                  <a:spcPct val="80000"/>
                </a:lnSpc>
              </a:pPr>
              <a:t>10</a:t>
            </a:fld>
            <a:endParaRPr lang="en-US" sz="1200">
              <a:solidFill>
                <a:srgbClr val="FFFFFF"/>
              </a:solidFill>
            </a:endParaRPr>
          </a:p>
        </p:txBody>
      </p:sp>
      <p:sp>
        <p:nvSpPr>
          <p:cNvPr id="46083"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7628122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sz="quarter" idx="1"/>
          </p:nvPr>
        </p:nvSpPr>
        <p:spPr>
          <a:xfrm>
            <a:off x="612775" y="1600200"/>
            <a:ext cx="8153400" cy="4495800"/>
          </a:xfrm>
        </p:spPr>
        <p:txBody>
          <a:bodyPr/>
          <a:lstStyle/>
          <a:p>
            <a:pPr>
              <a:buFont typeface="Wingdings" charset="0"/>
              <a:buNone/>
            </a:pPr>
            <a:endParaRPr lang="en-US">
              <a:latin typeface="Tw Cen MT" charset="0"/>
            </a:endParaRPr>
          </a:p>
          <a:p>
            <a:pPr>
              <a:buFont typeface="Wingdings" charset="0"/>
              <a:buNone/>
            </a:pPr>
            <a:endParaRPr lang="en-US">
              <a:latin typeface="Tw Cen MT" charset="0"/>
            </a:endParaRPr>
          </a:p>
          <a:p>
            <a:pPr>
              <a:buFont typeface="Wingdings" charset="0"/>
              <a:buNone/>
            </a:pPr>
            <a:endParaRPr lang="en-US">
              <a:latin typeface="Tw Cen MT" charset="0"/>
            </a:endParaRPr>
          </a:p>
          <a:p>
            <a:pPr>
              <a:buFont typeface="Wingdings" charset="0"/>
              <a:buNone/>
            </a:pPr>
            <a:endParaRPr lang="en-US">
              <a:latin typeface="Tw Cen MT" charset="0"/>
            </a:endParaRPr>
          </a:p>
          <a:p>
            <a:pPr>
              <a:buFont typeface="Wingdings" charset="0"/>
              <a:buNone/>
            </a:pPr>
            <a:endParaRPr lang="en-US">
              <a:latin typeface="Tw Cen MT" charset="0"/>
            </a:endParaRPr>
          </a:p>
          <a:p>
            <a:endParaRPr lang="en-US">
              <a:latin typeface="Tw Cen MT" charset="0"/>
            </a:endParaRPr>
          </a:p>
          <a:p>
            <a:endParaRPr lang="en-US">
              <a:latin typeface="Tw Cen MT" charset="0"/>
            </a:endParaRPr>
          </a:p>
        </p:txBody>
      </p:sp>
      <p:sp>
        <p:nvSpPr>
          <p:cNvPr id="4710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B00292D2-148C-CA48-96E2-26BCFB1FD881}" type="slidenum">
              <a:rPr lang="en-US" sz="1200">
                <a:solidFill>
                  <a:srgbClr val="FFFFFF"/>
                </a:solidFill>
              </a:rPr>
              <a:pPr eaLnBrk="1" hangingPunct="1">
                <a:lnSpc>
                  <a:spcPct val="80000"/>
                </a:lnSpc>
              </a:pPr>
              <a:t>11</a:t>
            </a:fld>
            <a:endParaRPr lang="en-US" sz="1200">
              <a:solidFill>
                <a:srgbClr val="FFFFFF"/>
              </a:solidFill>
            </a:endParaRPr>
          </a:p>
        </p:txBody>
      </p:sp>
      <p:graphicFrame>
        <p:nvGraphicFramePr>
          <p:cNvPr id="6" name="Diagram 5"/>
          <p:cNvGraphicFramePr/>
          <p:nvPr/>
        </p:nvGraphicFramePr>
        <p:xfrm>
          <a:off x="500034" y="1714488"/>
          <a:ext cx="8382016"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7108" name="Picture 6"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929188" y="2357438"/>
            <a:ext cx="10001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7"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786688" y="5000625"/>
            <a:ext cx="107156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8"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3703638"/>
            <a:ext cx="10001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9"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357938" y="4989513"/>
            <a:ext cx="107156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10"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214813" y="3643313"/>
            <a:ext cx="107156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3" name="Picture 11"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000625" y="5000625"/>
            <a:ext cx="1071563"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4" name="Picture 12"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500438" y="5000625"/>
            <a:ext cx="107156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5" name="TextBox 18"/>
          <p:cNvSpPr txBox="1">
            <a:spLocks noChangeArrowheads="1"/>
          </p:cNvSpPr>
          <p:nvPr/>
        </p:nvSpPr>
        <p:spPr bwMode="auto">
          <a:xfrm>
            <a:off x="214313" y="1857375"/>
            <a:ext cx="33575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solidFill>
                  <a:srgbClr val="FF0000"/>
                </a:solidFill>
                <a:latin typeface="Wide Latin" charset="0"/>
              </a:rPr>
              <a:t>FLAT</a:t>
            </a:r>
            <a:r>
              <a:rPr lang="en-US" sz="2800">
                <a:latin typeface="Rockwell Extra Bold" charset="0"/>
              </a:rPr>
              <a:t> Organization</a:t>
            </a:r>
          </a:p>
        </p:txBody>
      </p:sp>
      <p:sp>
        <p:nvSpPr>
          <p:cNvPr id="47116" name="Title 1"/>
          <p:cNvSpPr>
            <a:spLocks noGrp="1"/>
          </p:cNvSpPr>
          <p:nvPr>
            <p:ph type="title"/>
          </p:nvPr>
        </p:nvSpPr>
        <p:spPr>
          <a:xfrm>
            <a:off x="612775" y="228600"/>
            <a:ext cx="8153400" cy="990600"/>
          </a:xfrm>
        </p:spPr>
        <p:txBody>
          <a:bodyPr/>
          <a:lstStyle/>
          <a:p>
            <a:r>
              <a:rPr lang="en-US" sz="2400">
                <a:latin typeface="Tw Cen MT" charset="0"/>
              </a:rPr>
              <a:t>Continued…</a:t>
            </a:r>
          </a:p>
        </p:txBody>
      </p:sp>
      <p:pic>
        <p:nvPicPr>
          <p:cNvPr id="47117" name="Picture 15"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71688" y="5000625"/>
            <a:ext cx="107156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8" name="Picture 16"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2938" y="5000625"/>
            <a:ext cx="107156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613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sz="quarter" idx="1"/>
          </p:nvPr>
        </p:nvSpPr>
        <p:spPr>
          <a:xfrm>
            <a:off x="612775" y="1600200"/>
            <a:ext cx="8153400" cy="4495800"/>
          </a:xfrm>
        </p:spPr>
        <p:txBody>
          <a:bodyPr>
            <a:normAutofit fontScale="92500" lnSpcReduction="10000"/>
          </a:bodyPr>
          <a:lstStyle/>
          <a:p>
            <a:r>
              <a:rPr lang="en-US" b="1">
                <a:solidFill>
                  <a:srgbClr val="0070C0"/>
                </a:solidFill>
                <a:latin typeface="Tw Cen MT" charset="0"/>
              </a:rPr>
              <a:t>FLAT</a:t>
            </a:r>
            <a:r>
              <a:rPr lang="en-US">
                <a:latin typeface="Tw Cen MT" charset="0"/>
              </a:rPr>
              <a:t> Organizations:</a:t>
            </a:r>
          </a:p>
          <a:p>
            <a:pPr lvl="1"/>
            <a:r>
              <a:rPr lang="en-US" u="sng">
                <a:latin typeface="Tw Cen MT" charset="0"/>
              </a:rPr>
              <a:t>Characteristics</a:t>
            </a:r>
            <a:r>
              <a:rPr lang="en-US">
                <a:latin typeface="Tw Cen MT" charset="0"/>
              </a:rPr>
              <a:t>:</a:t>
            </a:r>
          </a:p>
          <a:p>
            <a:pPr lvl="2"/>
            <a:r>
              <a:rPr lang="en-US">
                <a:latin typeface="Tw Cen MT" charset="0"/>
              </a:rPr>
              <a:t>Fewer levels of management.</a:t>
            </a:r>
          </a:p>
          <a:p>
            <a:pPr lvl="2"/>
            <a:r>
              <a:rPr lang="en-US">
                <a:latin typeface="Tw Cen MT" charset="0"/>
              </a:rPr>
              <a:t>Decentralized decision making, and employee participation is encouraged.</a:t>
            </a:r>
          </a:p>
          <a:p>
            <a:pPr lvl="2"/>
            <a:r>
              <a:rPr lang="en-US">
                <a:latin typeface="Tw Cen MT" charset="0"/>
              </a:rPr>
              <a:t>Managers are closer to subordinates </a:t>
            </a:r>
            <a:r>
              <a:rPr lang="en-US">
                <a:latin typeface="Tw Cen MT" charset="0"/>
                <a:sym typeface="Wingdings" charset="0"/>
              </a:rPr>
              <a:t> have a more personal working relationship. </a:t>
            </a:r>
            <a:endParaRPr lang="en-US">
              <a:latin typeface="Tw Cen MT" charset="0"/>
            </a:endParaRPr>
          </a:p>
          <a:p>
            <a:pPr lvl="2"/>
            <a:r>
              <a:rPr lang="en-US">
                <a:latin typeface="Tw Cen MT" charset="0"/>
              </a:rPr>
              <a:t>Structure aims to create autonomous/independent units that are:</a:t>
            </a:r>
          </a:p>
          <a:p>
            <a:pPr lvl="3"/>
            <a:r>
              <a:rPr lang="en-US" i="1">
                <a:latin typeface="Tw Cen MT" charset="0"/>
              </a:rPr>
              <a:t>Closer to customers, AND</a:t>
            </a:r>
          </a:p>
          <a:p>
            <a:pPr lvl="3"/>
            <a:r>
              <a:rPr lang="en-US" i="1">
                <a:latin typeface="Tw Cen MT" charset="0"/>
              </a:rPr>
              <a:t>Can quickly identify and respond to changes in internal and external business situations.</a:t>
            </a:r>
          </a:p>
          <a:p>
            <a:pPr lvl="2">
              <a:buFont typeface="Wingdings" charset="0"/>
              <a:buNone/>
            </a:pPr>
            <a:endParaRPr lang="en-US">
              <a:latin typeface="Tw Cen MT" charset="0"/>
            </a:endParaRPr>
          </a:p>
        </p:txBody>
      </p:sp>
      <p:sp>
        <p:nvSpPr>
          <p:cNvPr id="481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4E6D3F53-8972-8E4D-AF4C-0201716D51EC}" type="slidenum">
              <a:rPr lang="en-US" sz="1200">
                <a:solidFill>
                  <a:srgbClr val="FFFFFF"/>
                </a:solidFill>
              </a:rPr>
              <a:pPr eaLnBrk="1" hangingPunct="1">
                <a:lnSpc>
                  <a:spcPct val="80000"/>
                </a:lnSpc>
              </a:pPr>
              <a:t>12</a:t>
            </a:fld>
            <a:endParaRPr lang="en-US" sz="1200">
              <a:solidFill>
                <a:srgbClr val="FFFFFF"/>
              </a:solidFill>
            </a:endParaRPr>
          </a:p>
        </p:txBody>
      </p:sp>
      <p:sp>
        <p:nvSpPr>
          <p:cNvPr id="48131"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5479828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sz="quarter" idx="1"/>
          </p:nvPr>
        </p:nvSpPr>
        <p:spPr>
          <a:xfrm>
            <a:off x="612775" y="1600200"/>
            <a:ext cx="8153400" cy="4495800"/>
          </a:xfrm>
        </p:spPr>
        <p:txBody>
          <a:bodyPr/>
          <a:lstStyle/>
          <a:p>
            <a:pPr lvl="2"/>
            <a:r>
              <a:rPr lang="en-US" b="1">
                <a:latin typeface="Tw Cen MT" charset="0"/>
              </a:rPr>
              <a:t>Advantages</a:t>
            </a:r>
            <a:r>
              <a:rPr lang="en-US">
                <a:latin typeface="Tw Cen MT" charset="0"/>
              </a:rPr>
              <a:t>: </a:t>
            </a:r>
          </a:p>
          <a:p>
            <a:pPr lvl="3"/>
            <a:r>
              <a:rPr lang="en-US">
                <a:latin typeface="Tw Cen MT" charset="0"/>
              </a:rPr>
              <a:t>Closer relationships</a:t>
            </a:r>
          </a:p>
          <a:p>
            <a:pPr lvl="3"/>
            <a:r>
              <a:rPr lang="en-US">
                <a:latin typeface="Tw Cen MT" charset="0"/>
              </a:rPr>
              <a:t>Synergy</a:t>
            </a:r>
          </a:p>
          <a:p>
            <a:pPr lvl="3"/>
            <a:r>
              <a:rPr lang="en-US">
                <a:latin typeface="Tw Cen MT" charset="0"/>
              </a:rPr>
              <a:t>Change accepted faster</a:t>
            </a:r>
          </a:p>
          <a:p>
            <a:pPr lvl="3"/>
            <a:r>
              <a:rPr lang="en-US">
                <a:latin typeface="Tw Cen MT" charset="0"/>
              </a:rPr>
              <a:t>Spread of decision making</a:t>
            </a:r>
          </a:p>
          <a:p>
            <a:pPr lvl="3"/>
            <a:r>
              <a:rPr lang="en-US">
                <a:latin typeface="Tw Cen MT" charset="0"/>
              </a:rPr>
              <a:t>Motivation</a:t>
            </a:r>
          </a:p>
          <a:p>
            <a:pPr lvl="2"/>
            <a:r>
              <a:rPr lang="en-US" b="1">
                <a:latin typeface="Tw Cen MT" charset="0"/>
              </a:rPr>
              <a:t>Disadvantage</a:t>
            </a:r>
            <a:r>
              <a:rPr lang="en-US">
                <a:latin typeface="Tw Cen MT" charset="0"/>
              </a:rPr>
              <a:t>: </a:t>
            </a:r>
          </a:p>
          <a:p>
            <a:pPr lvl="3"/>
            <a:r>
              <a:rPr lang="en-US">
                <a:latin typeface="Tw Cen MT" charset="0"/>
              </a:rPr>
              <a:t>Decision making slow and frustrating as so many employees involved</a:t>
            </a:r>
          </a:p>
          <a:p>
            <a:pPr lvl="3"/>
            <a:r>
              <a:rPr lang="en-US">
                <a:latin typeface="Tw Cen MT" charset="0"/>
              </a:rPr>
              <a:t>Confusing as the source of power and decisions are less clear compared to tall</a:t>
            </a:r>
          </a:p>
          <a:p>
            <a:endParaRPr lang="en-US">
              <a:latin typeface="Tw Cen MT" charset="0"/>
            </a:endParaRPr>
          </a:p>
        </p:txBody>
      </p:sp>
      <p:sp>
        <p:nvSpPr>
          <p:cNvPr id="49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DB42D966-BE58-3B41-B487-9A6A440BBDD3}" type="slidenum">
              <a:rPr lang="en-US" sz="1200">
                <a:solidFill>
                  <a:srgbClr val="FFFFFF"/>
                </a:solidFill>
              </a:rPr>
              <a:pPr eaLnBrk="1" hangingPunct="1">
                <a:lnSpc>
                  <a:spcPct val="80000"/>
                </a:lnSpc>
              </a:pPr>
              <a:t>13</a:t>
            </a:fld>
            <a:endParaRPr lang="en-US" sz="1200">
              <a:solidFill>
                <a:srgbClr val="FFFFFF"/>
              </a:solidFill>
            </a:endParaRPr>
          </a:p>
        </p:txBody>
      </p:sp>
      <p:sp>
        <p:nvSpPr>
          <p:cNvPr id="49155"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2814642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r>
              <a:rPr lang="en-US">
                <a:latin typeface="Tw Cen MT" charset="0"/>
              </a:rPr>
              <a:t>Chain of Command</a:t>
            </a:r>
          </a:p>
        </p:txBody>
      </p:sp>
      <p:sp>
        <p:nvSpPr>
          <p:cNvPr id="50178" name="Content Placeholder 2"/>
          <p:cNvSpPr>
            <a:spLocks noGrp="1"/>
          </p:cNvSpPr>
          <p:nvPr>
            <p:ph sz="quarter" idx="1"/>
          </p:nvPr>
        </p:nvSpPr>
        <p:spPr>
          <a:xfrm>
            <a:off x="0" y="1457325"/>
            <a:ext cx="9144000" cy="4972050"/>
          </a:xfrm>
        </p:spPr>
        <p:txBody>
          <a:bodyPr>
            <a:normAutofit fontScale="92500"/>
          </a:bodyPr>
          <a:lstStyle/>
          <a:p>
            <a:r>
              <a:rPr lang="ja-JP" altLang="en-US" sz="2600">
                <a:latin typeface="Tw Cen MT" charset="0"/>
              </a:rPr>
              <a:t>“</a:t>
            </a:r>
            <a:r>
              <a:rPr lang="en-US" altLang="ja-JP" sz="2600">
                <a:latin typeface="Tw Cen MT" charset="0"/>
              </a:rPr>
              <a:t>The line of authority and responsibility along which orders are passed in a formal organization.</a:t>
            </a:r>
            <a:r>
              <a:rPr lang="ja-JP" altLang="en-US" sz="2600">
                <a:latin typeface="Tw Cen MT" charset="0"/>
              </a:rPr>
              <a:t>”</a:t>
            </a:r>
            <a:endParaRPr lang="en-US" altLang="ja-JP" sz="2600">
              <a:latin typeface="Tw Cen MT" charset="0"/>
            </a:endParaRPr>
          </a:p>
          <a:p>
            <a:r>
              <a:rPr lang="en-US" sz="2600">
                <a:latin typeface="Tw Cen MT" charset="0"/>
              </a:rPr>
              <a:t>Should consider two factors:</a:t>
            </a:r>
          </a:p>
          <a:p>
            <a:pPr lvl="1"/>
            <a:r>
              <a:rPr lang="en-US" sz="2400">
                <a:latin typeface="Tw Cen MT" charset="0"/>
              </a:rPr>
              <a:t>The number of links/levels in the chain of command.</a:t>
            </a:r>
          </a:p>
          <a:p>
            <a:pPr lvl="2"/>
            <a:r>
              <a:rPr lang="en-US" sz="2200">
                <a:latin typeface="Tw Cen MT" charset="0"/>
              </a:rPr>
              <a:t>Each extra level of management in the hierarchy </a:t>
            </a:r>
            <a:r>
              <a:rPr lang="en-US" sz="2200">
                <a:latin typeface="Tw Cen MT" charset="0"/>
                <a:sym typeface="Wingdings" charset="0"/>
              </a:rPr>
              <a:t> 25% less effective communication. </a:t>
            </a:r>
            <a:endParaRPr lang="en-US" sz="2200">
              <a:latin typeface="Tw Cen MT" charset="0"/>
            </a:endParaRPr>
          </a:p>
          <a:p>
            <a:pPr lvl="1"/>
            <a:r>
              <a:rPr lang="en-US" sz="2400" u="sng">
                <a:latin typeface="Tw Cen MT" charset="0"/>
              </a:rPr>
              <a:t>Span of control</a:t>
            </a:r>
            <a:r>
              <a:rPr lang="en-US" sz="2400">
                <a:latin typeface="Tw Cen MT" charset="0"/>
              </a:rPr>
              <a:t>: </a:t>
            </a:r>
            <a:r>
              <a:rPr lang="ja-JP" altLang="en-US" sz="2400">
                <a:latin typeface="Tw Cen MT" charset="0"/>
              </a:rPr>
              <a:t>“</a:t>
            </a:r>
            <a:r>
              <a:rPr lang="en-US" altLang="ja-JP" sz="2400">
                <a:latin typeface="Tw Cen MT" charset="0"/>
              </a:rPr>
              <a:t>number of subordinates working under a manager.</a:t>
            </a:r>
            <a:r>
              <a:rPr lang="ja-JP" altLang="en-US" sz="2400">
                <a:latin typeface="Tw Cen MT" charset="0"/>
              </a:rPr>
              <a:t>”</a:t>
            </a:r>
            <a:endParaRPr lang="en-US" altLang="ja-JP" sz="2400">
              <a:latin typeface="Tw Cen MT" charset="0"/>
            </a:endParaRPr>
          </a:p>
          <a:p>
            <a:pPr lvl="2"/>
            <a:r>
              <a:rPr lang="en-US" sz="2200">
                <a:latin typeface="Tw Cen MT" charset="0"/>
              </a:rPr>
              <a:t>Henri Fayol </a:t>
            </a:r>
            <a:r>
              <a:rPr lang="en-US" sz="2200">
                <a:latin typeface="Tw Cen MT" charset="0"/>
                <a:sym typeface="Wingdings" charset="0"/>
              </a:rPr>
              <a:t> argued that the span of control should be between </a:t>
            </a:r>
            <a:br>
              <a:rPr lang="en-US" sz="2200">
                <a:latin typeface="Tw Cen MT" charset="0"/>
                <a:sym typeface="Wingdings" charset="0"/>
              </a:rPr>
            </a:br>
            <a:r>
              <a:rPr lang="en-US" sz="2200" b="1">
                <a:latin typeface="Tw Cen MT" charset="0"/>
                <a:sym typeface="Wingdings" charset="0"/>
              </a:rPr>
              <a:t>three</a:t>
            </a:r>
            <a:r>
              <a:rPr lang="en-US" sz="2200">
                <a:latin typeface="Tw Cen MT" charset="0"/>
                <a:sym typeface="Wingdings" charset="0"/>
              </a:rPr>
              <a:t> &amp; </a:t>
            </a:r>
            <a:r>
              <a:rPr lang="en-US" sz="2200" b="1">
                <a:latin typeface="Tw Cen MT" charset="0"/>
                <a:sym typeface="Wingdings" charset="0"/>
              </a:rPr>
              <a:t>six</a:t>
            </a:r>
            <a:r>
              <a:rPr lang="en-US" sz="2200">
                <a:latin typeface="Tw Cen MT" charset="0"/>
                <a:sym typeface="Wingdings" charset="0"/>
              </a:rPr>
              <a:t> because:</a:t>
            </a:r>
          </a:p>
          <a:p>
            <a:pPr lvl="3"/>
            <a:r>
              <a:rPr lang="en-US" sz="2200" i="1">
                <a:latin typeface="Tw Cen MT" charset="0"/>
              </a:rPr>
              <a:t>There should be tight managerial control from the top of the business;</a:t>
            </a:r>
          </a:p>
          <a:p>
            <a:pPr lvl="3"/>
            <a:r>
              <a:rPr lang="en-US" sz="2200" i="1">
                <a:latin typeface="Tw Cen MT" charset="0"/>
              </a:rPr>
              <a:t>There are physical &amp; mental limitations to any single manager</a:t>
            </a:r>
            <a:r>
              <a:rPr lang="ja-JP" altLang="en-US" sz="2200" i="1">
                <a:latin typeface="Tw Cen MT" charset="0"/>
              </a:rPr>
              <a:t>’</a:t>
            </a:r>
            <a:r>
              <a:rPr lang="en-US" altLang="ja-JP" sz="2200" i="1">
                <a:latin typeface="Tw Cen MT" charset="0"/>
              </a:rPr>
              <a:t>s ability to control people and activities. </a:t>
            </a:r>
            <a:endParaRPr lang="en-US" sz="2200" i="1">
              <a:latin typeface="Tw Cen MT" charset="0"/>
            </a:endParaRPr>
          </a:p>
        </p:txBody>
      </p:sp>
      <p:sp>
        <p:nvSpPr>
          <p:cNvPr id="501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A25DC8AB-E375-E74A-9BCE-65EB20E261FC}" type="slidenum">
              <a:rPr lang="en-US" sz="1200">
                <a:solidFill>
                  <a:srgbClr val="FFFFFF"/>
                </a:solidFill>
              </a:rPr>
              <a:pPr eaLnBrk="1" hangingPunct="1">
                <a:lnSpc>
                  <a:spcPct val="80000"/>
                </a:lnSpc>
              </a:pPr>
              <a:t>14</a:t>
            </a:fld>
            <a:endParaRPr lang="en-US" sz="1200">
              <a:solidFill>
                <a:srgbClr val="FFFFFF"/>
              </a:solidFill>
            </a:endParaRPr>
          </a:p>
        </p:txBody>
      </p:sp>
    </p:spTree>
    <p:extLst>
      <p:ext uri="{BB962C8B-B14F-4D97-AF65-F5344CB8AC3E}">
        <p14:creationId xmlns:p14="http://schemas.microsoft.com/office/powerpoint/2010/main" val="40177922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12775" y="228600"/>
            <a:ext cx="8153400" cy="990600"/>
          </a:xfrm>
        </p:spPr>
        <p:txBody>
          <a:bodyPr/>
          <a:lstStyle/>
          <a:p>
            <a:r>
              <a:rPr lang="en-US">
                <a:latin typeface="Tw Cen MT" charset="0"/>
              </a:rPr>
              <a:t>Organization Chart</a:t>
            </a:r>
          </a:p>
        </p:txBody>
      </p:sp>
      <p:sp>
        <p:nvSpPr>
          <p:cNvPr id="51202" name="Content Placeholder 2"/>
          <p:cNvSpPr>
            <a:spLocks noGrp="1"/>
          </p:cNvSpPr>
          <p:nvPr>
            <p:ph sz="quarter" idx="1"/>
          </p:nvPr>
        </p:nvSpPr>
        <p:spPr>
          <a:xfrm>
            <a:off x="571500" y="1647825"/>
            <a:ext cx="8786813" cy="4495800"/>
          </a:xfrm>
        </p:spPr>
        <p:txBody>
          <a:bodyPr/>
          <a:lstStyle/>
          <a:p>
            <a:r>
              <a:rPr lang="ja-JP" altLang="en-US" sz="3200">
                <a:latin typeface="Tw Cen MT" charset="0"/>
              </a:rPr>
              <a:t>“</a:t>
            </a:r>
            <a:r>
              <a:rPr lang="en-US" altLang="ja-JP" sz="3200">
                <a:latin typeface="Tw Cen MT" charset="0"/>
              </a:rPr>
              <a:t>a diagram that shows the official working relationships in an organization.</a:t>
            </a:r>
            <a:r>
              <a:rPr lang="ja-JP" altLang="en-US" sz="3200">
                <a:latin typeface="Tw Cen MT" charset="0"/>
              </a:rPr>
              <a:t>”</a:t>
            </a:r>
            <a:endParaRPr lang="en-US" altLang="ja-JP" sz="3200">
              <a:latin typeface="Tw Cen MT" charset="0"/>
            </a:endParaRPr>
          </a:p>
          <a:p>
            <a:r>
              <a:rPr lang="en-US" sz="3200">
                <a:latin typeface="Tw Cen MT" charset="0"/>
              </a:rPr>
              <a:t>Identifies:</a:t>
            </a:r>
          </a:p>
          <a:p>
            <a:pPr lvl="1"/>
            <a:r>
              <a:rPr lang="en-US" sz="2800">
                <a:latin typeface="Tw Cen MT" charset="0"/>
              </a:rPr>
              <a:t>Levels of hierarchy (tall/flat)</a:t>
            </a:r>
          </a:p>
          <a:p>
            <a:pPr lvl="1"/>
            <a:r>
              <a:rPr lang="en-US" sz="2800">
                <a:latin typeface="Tw Cen MT" charset="0"/>
              </a:rPr>
              <a:t>Chain of Command (short/long)</a:t>
            </a:r>
          </a:p>
          <a:p>
            <a:pPr lvl="1"/>
            <a:r>
              <a:rPr lang="en-US" sz="2800">
                <a:latin typeface="Tw Cen MT" charset="0"/>
              </a:rPr>
              <a:t>Span of Control (narrow/wide)</a:t>
            </a:r>
          </a:p>
          <a:p>
            <a:pPr lvl="1"/>
            <a:r>
              <a:rPr lang="en-US" sz="2800">
                <a:latin typeface="Tw Cen MT" charset="0"/>
              </a:rPr>
              <a:t>Scope of Delegation</a:t>
            </a:r>
          </a:p>
          <a:p>
            <a:pPr lvl="1">
              <a:buFont typeface="Wingdings 2" charset="0"/>
              <a:buNone/>
            </a:pPr>
            <a:endParaRPr lang="en-US" sz="2800">
              <a:latin typeface="Tw Cen MT" charset="0"/>
            </a:endParaRPr>
          </a:p>
        </p:txBody>
      </p:sp>
      <p:sp>
        <p:nvSpPr>
          <p:cNvPr id="512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6B5FDFF5-3742-A74C-AFA1-882B5C290978}" type="slidenum">
              <a:rPr lang="en-US" sz="1200">
                <a:solidFill>
                  <a:srgbClr val="FFFFFF"/>
                </a:solidFill>
              </a:rPr>
              <a:pPr eaLnBrk="1" hangingPunct="1">
                <a:lnSpc>
                  <a:spcPct val="80000"/>
                </a:lnSpc>
              </a:pPr>
              <a:t>15</a:t>
            </a:fld>
            <a:endParaRPr lang="en-US" sz="1200">
              <a:solidFill>
                <a:srgbClr val="FFFFFF"/>
              </a:solidFill>
            </a:endParaRPr>
          </a:p>
        </p:txBody>
      </p:sp>
    </p:spTree>
    <p:extLst>
      <p:ext uri="{BB962C8B-B14F-4D97-AF65-F5344CB8AC3E}">
        <p14:creationId xmlns:p14="http://schemas.microsoft.com/office/powerpoint/2010/main" val="601281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2"/>
          <p:cNvSpPr>
            <a:spLocks noGrp="1"/>
          </p:cNvSpPr>
          <p:nvPr>
            <p:ph sz="quarter" idx="1"/>
          </p:nvPr>
        </p:nvSpPr>
        <p:spPr>
          <a:xfrm>
            <a:off x="612775" y="1600200"/>
            <a:ext cx="8153400" cy="4495800"/>
          </a:xfrm>
        </p:spPr>
        <p:txBody>
          <a:bodyPr>
            <a:normAutofit fontScale="92500"/>
          </a:bodyPr>
          <a:lstStyle/>
          <a:p>
            <a:r>
              <a:rPr lang="en-US">
                <a:latin typeface="Tw Cen MT" charset="0"/>
              </a:rPr>
              <a:t>Why do organizations produce/use such charts?</a:t>
            </a:r>
          </a:p>
          <a:p>
            <a:pPr lvl="1"/>
            <a:r>
              <a:rPr lang="en-US">
                <a:latin typeface="Tw Cen MT" charset="0"/>
              </a:rPr>
              <a:t> To spot communication problems;</a:t>
            </a:r>
          </a:p>
          <a:p>
            <a:pPr lvl="1"/>
            <a:r>
              <a:rPr lang="en-US">
                <a:latin typeface="Tw Cen MT" charset="0"/>
              </a:rPr>
              <a:t>Helps individuals to see their position in the business (who their accountable to and have authority over as well as motivate to reach their anticipated targets, in terms of job ambition);</a:t>
            </a:r>
          </a:p>
          <a:p>
            <a:pPr lvl="1"/>
            <a:r>
              <a:rPr lang="en-US">
                <a:latin typeface="Tw Cen MT" charset="0"/>
              </a:rPr>
              <a:t>Allow firms to pinpoint areas where specialists are needed;</a:t>
            </a:r>
          </a:p>
          <a:p>
            <a:pPr lvl="1"/>
            <a:r>
              <a:rPr lang="en-US">
                <a:latin typeface="Tw Cen MT" charset="0"/>
              </a:rPr>
              <a:t>Show how different sections of the firm relate to each other.</a:t>
            </a:r>
          </a:p>
          <a:p>
            <a:endParaRPr lang="en-US">
              <a:latin typeface="Tw Cen MT" charset="0"/>
            </a:endParaRPr>
          </a:p>
        </p:txBody>
      </p:sp>
      <p:sp>
        <p:nvSpPr>
          <p:cNvPr id="5222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6A027018-C018-A643-945F-49B0A169B752}" type="slidenum">
              <a:rPr lang="en-US" sz="1200">
                <a:solidFill>
                  <a:srgbClr val="FFFFFF"/>
                </a:solidFill>
              </a:rPr>
              <a:pPr eaLnBrk="1" hangingPunct="1">
                <a:lnSpc>
                  <a:spcPct val="80000"/>
                </a:lnSpc>
              </a:pPr>
              <a:t>16</a:t>
            </a:fld>
            <a:endParaRPr lang="en-US" sz="1200">
              <a:solidFill>
                <a:srgbClr val="FFFFFF"/>
              </a:solidFill>
            </a:endParaRPr>
          </a:p>
        </p:txBody>
      </p:sp>
      <p:sp>
        <p:nvSpPr>
          <p:cNvPr id="52227"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5661692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357222" y="1571612"/>
          <a:ext cx="9787006" cy="5143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2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A55C81BC-3E26-F64F-BDC6-F98A71F4D7E9}" type="slidenum">
              <a:rPr lang="en-US" sz="1200">
                <a:solidFill>
                  <a:srgbClr val="FFFFFF"/>
                </a:solidFill>
              </a:rPr>
              <a:pPr eaLnBrk="1" hangingPunct="1">
                <a:lnSpc>
                  <a:spcPct val="80000"/>
                </a:lnSpc>
              </a:pPr>
              <a:t>17</a:t>
            </a:fld>
            <a:endParaRPr lang="en-US" sz="1200">
              <a:solidFill>
                <a:srgbClr val="FFFFFF"/>
              </a:solidFill>
            </a:endParaRPr>
          </a:p>
        </p:txBody>
      </p:sp>
      <p:sp>
        <p:nvSpPr>
          <p:cNvPr id="53251"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2030246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a:spLocks noGrp="1"/>
          </p:cNvSpPr>
          <p:nvPr>
            <p:ph sz="quarter" idx="1"/>
          </p:nvPr>
        </p:nvSpPr>
        <p:spPr>
          <a:xfrm>
            <a:off x="612775" y="1600200"/>
            <a:ext cx="8153400" cy="4495800"/>
          </a:xfrm>
        </p:spPr>
        <p:txBody>
          <a:bodyPr/>
          <a:lstStyle/>
          <a:p>
            <a:r>
              <a:rPr lang="ja-JP" altLang="en-US" sz="2400">
                <a:latin typeface="Tw Cen MT" charset="0"/>
              </a:rPr>
              <a:t>“</a:t>
            </a:r>
            <a:r>
              <a:rPr lang="en-US" altLang="ja-JP" sz="2400">
                <a:latin typeface="Tw Cen MT" charset="0"/>
              </a:rPr>
              <a:t>Concentrating decision making in a particular location or group.</a:t>
            </a:r>
            <a:r>
              <a:rPr lang="ja-JP" altLang="en-US" sz="2400">
                <a:latin typeface="Tw Cen MT" charset="0"/>
              </a:rPr>
              <a:t>”</a:t>
            </a:r>
            <a:endParaRPr lang="en-US" altLang="ja-JP" sz="2400">
              <a:latin typeface="Tw Cen MT" charset="0"/>
            </a:endParaRPr>
          </a:p>
          <a:p>
            <a:r>
              <a:rPr lang="en-US" sz="2400">
                <a:latin typeface="Tw Cen MT" charset="0"/>
              </a:rPr>
              <a:t>Complete Centralization </a:t>
            </a:r>
            <a:r>
              <a:rPr lang="en-US" sz="2400">
                <a:latin typeface="Tw Cen MT" charset="0"/>
                <a:sym typeface="Wingdings" charset="0"/>
              </a:rPr>
              <a:t></a:t>
            </a:r>
            <a:r>
              <a:rPr lang="en-US" sz="2400">
                <a:latin typeface="Tw Cen MT" charset="0"/>
              </a:rPr>
              <a:t> subordinates have no authority at all.</a:t>
            </a:r>
          </a:p>
          <a:p>
            <a:r>
              <a:rPr lang="en-US" sz="2400" b="1">
                <a:latin typeface="Tw Cen MT" charset="0"/>
              </a:rPr>
              <a:t>Disadvantages</a:t>
            </a:r>
            <a:r>
              <a:rPr lang="en-US" sz="2400">
                <a:latin typeface="Tw Cen MT" charset="0"/>
              </a:rPr>
              <a:t> of centralization:</a:t>
            </a:r>
          </a:p>
          <a:p>
            <a:pPr lvl="1"/>
            <a:r>
              <a:rPr lang="en-US" sz="2400">
                <a:latin typeface="Tw Cen MT" charset="0"/>
              </a:rPr>
              <a:t>Sometimes some decisions are to be taken immediately at the spot, but due to centralization, none of the decisions can be made without permission of top level managers and it results in financial loss of organization.</a:t>
            </a:r>
          </a:p>
          <a:p>
            <a:endParaRPr lang="en-US" sz="2400">
              <a:latin typeface="Tw Cen MT" charset="0"/>
            </a:endParaRPr>
          </a:p>
        </p:txBody>
      </p:sp>
      <p:sp>
        <p:nvSpPr>
          <p:cNvPr id="5427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70D6C451-DEA3-E44A-A89A-F2B12C842DA4}" type="slidenum">
              <a:rPr lang="en-US" sz="1200">
                <a:solidFill>
                  <a:srgbClr val="FFFFFF"/>
                </a:solidFill>
              </a:rPr>
              <a:pPr eaLnBrk="1" hangingPunct="1">
                <a:lnSpc>
                  <a:spcPct val="80000"/>
                </a:lnSpc>
              </a:pPr>
              <a:t>18</a:t>
            </a:fld>
            <a:endParaRPr lang="en-US" sz="1200">
              <a:solidFill>
                <a:srgbClr val="FFFFFF"/>
              </a:solidFill>
            </a:endParaRPr>
          </a:p>
        </p:txBody>
      </p:sp>
      <p:sp>
        <p:nvSpPr>
          <p:cNvPr id="54275" name="Title 4"/>
          <p:cNvSpPr>
            <a:spLocks noGrp="1"/>
          </p:cNvSpPr>
          <p:nvPr>
            <p:ph type="title"/>
          </p:nvPr>
        </p:nvSpPr>
        <p:spPr>
          <a:xfrm>
            <a:off x="612775" y="228600"/>
            <a:ext cx="8153400" cy="990600"/>
          </a:xfrm>
        </p:spPr>
        <p:txBody>
          <a:bodyPr/>
          <a:lstStyle/>
          <a:p>
            <a:r>
              <a:rPr lang="en-US">
                <a:latin typeface="Tw Cen MT" charset="0"/>
              </a:rPr>
              <a:t>Centralization</a:t>
            </a:r>
          </a:p>
        </p:txBody>
      </p:sp>
    </p:spTree>
    <p:extLst>
      <p:ext uri="{BB962C8B-B14F-4D97-AF65-F5344CB8AC3E}">
        <p14:creationId xmlns:p14="http://schemas.microsoft.com/office/powerpoint/2010/main" val="614263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sz="quarter" idx="1"/>
          </p:nvPr>
        </p:nvSpPr>
        <p:spPr>
          <a:xfrm>
            <a:off x="0" y="1600200"/>
            <a:ext cx="8929688" cy="4495800"/>
          </a:xfrm>
        </p:spPr>
        <p:txBody>
          <a:bodyPr>
            <a:normAutofit fontScale="92500"/>
          </a:bodyPr>
          <a:lstStyle/>
          <a:p>
            <a:pPr lvl="1"/>
            <a:r>
              <a:rPr lang="en-US" sz="2400">
                <a:latin typeface="Tw Cen MT" charset="0"/>
              </a:rPr>
              <a:t>Participation from lower levels can be used as motivating tools, in centralization there is a little participation from lower levels, those who are at lower levels, when feel that they are not directly responsible for the operation they might not take their work seriously and show a poor performance.</a:t>
            </a:r>
          </a:p>
          <a:p>
            <a:pPr lvl="1"/>
            <a:r>
              <a:rPr lang="en-US" sz="2400">
                <a:latin typeface="Tw Cen MT" charset="0"/>
              </a:rPr>
              <a:t>In centralized environment middle level managers just serve as a link to carry out decisions of top level managers from lower level managers. Middle level managers might not work efficiently due to less authority.</a:t>
            </a:r>
          </a:p>
          <a:p>
            <a:pPr lvl="1"/>
            <a:r>
              <a:rPr lang="en-US" sz="2400">
                <a:latin typeface="Tw Cen MT" charset="0"/>
              </a:rPr>
              <a:t>In centralized environment the credit of work of junior employees sometimes is taken by Officers and gain promotion and rewards, that demoralizes the employees and next time they will not give their best to their work.      </a:t>
            </a:r>
          </a:p>
          <a:p>
            <a:pPr lvl="1"/>
            <a:endParaRPr lang="en-US" sz="2400">
              <a:latin typeface="Tw Cen MT" charset="0"/>
            </a:endParaRPr>
          </a:p>
          <a:p>
            <a:endParaRPr lang="en-US" sz="2400">
              <a:latin typeface="Tw Cen MT" charset="0"/>
            </a:endParaRPr>
          </a:p>
          <a:p>
            <a:endParaRPr lang="en-US" sz="2400">
              <a:latin typeface="Tw Cen MT" charset="0"/>
            </a:endParaRPr>
          </a:p>
          <a:p>
            <a:endParaRPr lang="en-US">
              <a:latin typeface="Tw Cen MT" charset="0"/>
            </a:endParaRPr>
          </a:p>
        </p:txBody>
      </p:sp>
      <p:sp>
        <p:nvSpPr>
          <p:cNvPr id="552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C330C352-FA0C-8642-A6EF-B704D5065E2B}" type="slidenum">
              <a:rPr lang="en-US" sz="1200">
                <a:solidFill>
                  <a:srgbClr val="FFFFFF"/>
                </a:solidFill>
              </a:rPr>
              <a:pPr eaLnBrk="1" hangingPunct="1">
                <a:lnSpc>
                  <a:spcPct val="80000"/>
                </a:lnSpc>
              </a:pPr>
              <a:t>19</a:t>
            </a:fld>
            <a:endParaRPr lang="en-US" sz="1200">
              <a:solidFill>
                <a:srgbClr val="FFFFFF"/>
              </a:solidFill>
            </a:endParaRPr>
          </a:p>
        </p:txBody>
      </p:sp>
      <p:sp>
        <p:nvSpPr>
          <p:cNvPr id="55299"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9606821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612775" y="228600"/>
            <a:ext cx="8153400" cy="990600"/>
          </a:xfrm>
        </p:spPr>
        <p:txBody>
          <a:bodyPr/>
          <a:lstStyle/>
          <a:p>
            <a:r>
              <a:rPr lang="en-US">
                <a:latin typeface="Tw Cen MT" charset="0"/>
              </a:rPr>
              <a:t>Organization Structure</a:t>
            </a:r>
          </a:p>
        </p:txBody>
      </p:sp>
      <p:sp>
        <p:nvSpPr>
          <p:cNvPr id="37890" name="Content Placeholder 2"/>
          <p:cNvSpPr>
            <a:spLocks noGrp="1"/>
          </p:cNvSpPr>
          <p:nvPr>
            <p:ph sz="quarter" idx="1"/>
          </p:nvPr>
        </p:nvSpPr>
        <p:spPr>
          <a:xfrm>
            <a:off x="612775" y="1600200"/>
            <a:ext cx="8153400" cy="4495800"/>
          </a:xfrm>
        </p:spPr>
        <p:txBody>
          <a:bodyPr>
            <a:normAutofit lnSpcReduction="10000"/>
          </a:bodyPr>
          <a:lstStyle/>
          <a:p>
            <a:r>
              <a:rPr lang="en-US" b="1">
                <a:solidFill>
                  <a:srgbClr val="0070C0"/>
                </a:solidFill>
                <a:latin typeface="Tw Cen MT" charset="0"/>
              </a:rPr>
              <a:t>Formal Organization:</a:t>
            </a:r>
          </a:p>
          <a:p>
            <a:pPr lvl="1"/>
            <a:r>
              <a:rPr lang="ja-JP" altLang="en-US">
                <a:latin typeface="Tw Cen MT" charset="0"/>
              </a:rPr>
              <a:t>“</a:t>
            </a:r>
            <a:r>
              <a:rPr lang="en-US" altLang="ja-JP">
                <a:latin typeface="Tw Cen MT" charset="0"/>
              </a:rPr>
              <a:t>Refers to the </a:t>
            </a:r>
            <a:r>
              <a:rPr lang="en-US" altLang="ja-JP" u="sng">
                <a:latin typeface="Tw Cen MT" charset="0"/>
              </a:rPr>
              <a:t>official structures </a:t>
            </a:r>
            <a:r>
              <a:rPr lang="en-US" altLang="ja-JP">
                <a:latin typeface="Tw Cen MT" charset="0"/>
              </a:rPr>
              <a:t>of </a:t>
            </a:r>
            <a:r>
              <a:rPr lang="en-US" altLang="ja-JP" b="1">
                <a:latin typeface="Tw Cen MT" charset="0"/>
              </a:rPr>
              <a:t>command</a:t>
            </a:r>
            <a:r>
              <a:rPr lang="en-US" altLang="ja-JP">
                <a:latin typeface="Tw Cen MT" charset="0"/>
              </a:rPr>
              <a:t> and </a:t>
            </a:r>
            <a:r>
              <a:rPr lang="en-US" altLang="ja-JP" b="1">
                <a:latin typeface="Tw Cen MT" charset="0"/>
              </a:rPr>
              <a:t>control</a:t>
            </a:r>
            <a:r>
              <a:rPr lang="en-US" altLang="ja-JP">
                <a:latin typeface="Tw Cen MT" charset="0"/>
              </a:rPr>
              <a:t> that exists in an organization.</a:t>
            </a:r>
            <a:r>
              <a:rPr lang="ja-JP" altLang="en-US">
                <a:latin typeface="Tw Cen MT" charset="0"/>
              </a:rPr>
              <a:t>”</a:t>
            </a:r>
            <a:endParaRPr lang="en-US" altLang="ja-JP">
              <a:latin typeface="Tw Cen MT" charset="0"/>
            </a:endParaRPr>
          </a:p>
          <a:p>
            <a:pPr lvl="1"/>
            <a:r>
              <a:rPr lang="en-US">
                <a:latin typeface="Tw Cen MT" charset="0"/>
              </a:rPr>
              <a:t>The formal relationships of authority.</a:t>
            </a:r>
          </a:p>
          <a:p>
            <a:pPr lvl="1"/>
            <a:r>
              <a:rPr lang="en-US">
                <a:latin typeface="Tw Cen MT" charset="0"/>
              </a:rPr>
              <a:t>Authority is delegated from senior </a:t>
            </a:r>
            <a:r>
              <a:rPr lang="en-US">
                <a:latin typeface="Tw Cen MT" charset="0"/>
                <a:sym typeface="Wingdings" charset="0"/>
              </a:rPr>
              <a:t> middle  junior managers.</a:t>
            </a:r>
          </a:p>
          <a:p>
            <a:pPr lvl="2"/>
            <a:r>
              <a:rPr lang="en-US">
                <a:latin typeface="Tw Cen MT" charset="0"/>
                <a:sym typeface="Wingdings" charset="0"/>
              </a:rPr>
              <a:t>Managers delegating are responsible of the outcomes.</a:t>
            </a:r>
          </a:p>
          <a:p>
            <a:pPr lvl="1"/>
            <a:r>
              <a:rPr lang="en-US">
                <a:latin typeface="Tw Cen MT" charset="0"/>
                <a:sym typeface="Wingdings" charset="0"/>
              </a:rPr>
              <a:t>Each level of management will tend to have written/unwritten rules that outline what can &amp; cannot be done.</a:t>
            </a:r>
          </a:p>
          <a:p>
            <a:pPr lvl="1"/>
            <a:endParaRPr lang="en-US">
              <a:latin typeface="Tw Cen MT" charset="0"/>
            </a:endParaRPr>
          </a:p>
          <a:p>
            <a:pPr lvl="1"/>
            <a:endParaRPr lang="en-US">
              <a:latin typeface="Tw Cen MT" charset="0"/>
            </a:endParaRPr>
          </a:p>
          <a:p>
            <a:endParaRPr lang="en-US">
              <a:latin typeface="Tw Cen MT" charset="0"/>
            </a:endParaRPr>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80DA2236-6A6C-8944-9E7C-76B15A1A274C}" type="slidenum">
              <a:rPr lang="en-US" sz="1200">
                <a:solidFill>
                  <a:srgbClr val="FFFFFF"/>
                </a:solidFill>
              </a:rPr>
              <a:pPr eaLnBrk="1" hangingPunct="1">
                <a:lnSpc>
                  <a:spcPct val="80000"/>
                </a:lnSpc>
              </a:pPr>
              <a:t>2</a:t>
            </a:fld>
            <a:endParaRPr lang="en-US" sz="1200">
              <a:solidFill>
                <a:srgbClr val="FFFFFF"/>
              </a:solidFill>
            </a:endParaRPr>
          </a:p>
        </p:txBody>
      </p:sp>
    </p:spTree>
    <p:extLst>
      <p:ext uri="{BB962C8B-B14F-4D97-AF65-F5344CB8AC3E}">
        <p14:creationId xmlns:p14="http://schemas.microsoft.com/office/powerpoint/2010/main" val="15750009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sz="quarter" idx="1"/>
          </p:nvPr>
        </p:nvSpPr>
        <p:spPr>
          <a:xfrm>
            <a:off x="142875" y="1600200"/>
            <a:ext cx="8623300" cy="4495800"/>
          </a:xfrm>
        </p:spPr>
        <p:txBody>
          <a:bodyPr>
            <a:normAutofit fontScale="92500" lnSpcReduction="10000"/>
          </a:bodyPr>
          <a:lstStyle/>
          <a:p>
            <a:r>
              <a:rPr lang="en-US" b="1">
                <a:latin typeface="Tw Cen MT" charset="0"/>
              </a:rPr>
              <a:t>Advantages</a:t>
            </a:r>
            <a:r>
              <a:rPr lang="en-US">
                <a:latin typeface="Tw Cen MT" charset="0"/>
              </a:rPr>
              <a:t> of centralization:</a:t>
            </a:r>
          </a:p>
          <a:p>
            <a:pPr lvl="1"/>
            <a:r>
              <a:rPr lang="en-US" sz="2400">
                <a:latin typeface="Tw Cen MT" charset="0"/>
              </a:rPr>
              <a:t>Senior management have more control of the business</a:t>
            </a:r>
          </a:p>
          <a:p>
            <a:pPr lvl="1"/>
            <a:r>
              <a:rPr lang="en-US" sz="2400">
                <a:latin typeface="Tw Cen MT" charset="0"/>
              </a:rPr>
              <a:t>Procedures, such as ordering and purchasing, can be standardized throughout the organization, leading to economies of scale and lower costs</a:t>
            </a:r>
          </a:p>
          <a:p>
            <a:pPr lvl="1"/>
            <a:r>
              <a:rPr lang="en-US" sz="2400">
                <a:latin typeface="Tw Cen MT" charset="0"/>
              </a:rPr>
              <a:t>Senior managers can make decisions from the point of view of business as a whole</a:t>
            </a:r>
          </a:p>
          <a:p>
            <a:pPr lvl="1"/>
            <a:r>
              <a:rPr lang="en-US" sz="2400">
                <a:latin typeface="Tw Cen MT" charset="0"/>
              </a:rPr>
              <a:t>Senior managers should be more experienced and skilful in making decision</a:t>
            </a:r>
          </a:p>
          <a:p>
            <a:pPr lvl="1"/>
            <a:r>
              <a:rPr lang="en-US" sz="2400">
                <a:latin typeface="Tw Cen MT" charset="0"/>
              </a:rPr>
              <a:t>Business may need strong leadership by a central group of senior managers</a:t>
            </a:r>
          </a:p>
          <a:p>
            <a:pPr lvl="1"/>
            <a:r>
              <a:rPr lang="en-US" sz="2400">
                <a:latin typeface="Tw Cen MT" charset="0"/>
              </a:rPr>
              <a:t>Communication may improve if there are fewer decision makers</a:t>
            </a:r>
          </a:p>
          <a:p>
            <a:endParaRPr lang="en-US">
              <a:latin typeface="Tw Cen MT" charset="0"/>
            </a:endParaRPr>
          </a:p>
        </p:txBody>
      </p:sp>
      <p:sp>
        <p:nvSpPr>
          <p:cNvPr id="5632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D6B3007-5E18-3641-A84C-BA747DBD846D}" type="slidenum">
              <a:rPr lang="en-US" sz="1200">
                <a:solidFill>
                  <a:srgbClr val="FFFFFF"/>
                </a:solidFill>
              </a:rPr>
              <a:pPr eaLnBrk="1" hangingPunct="1">
                <a:lnSpc>
                  <a:spcPct val="80000"/>
                </a:lnSpc>
              </a:pPr>
              <a:t>20</a:t>
            </a:fld>
            <a:endParaRPr lang="en-US" sz="1200">
              <a:solidFill>
                <a:srgbClr val="FFFFFF"/>
              </a:solidFill>
            </a:endParaRPr>
          </a:p>
        </p:txBody>
      </p:sp>
      <p:sp>
        <p:nvSpPr>
          <p:cNvPr id="56323"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42034003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sz="quarter" idx="1"/>
          </p:nvPr>
        </p:nvSpPr>
        <p:spPr>
          <a:xfrm>
            <a:off x="612775" y="1600200"/>
            <a:ext cx="8153400" cy="4495800"/>
          </a:xfrm>
        </p:spPr>
        <p:txBody>
          <a:bodyPr/>
          <a:lstStyle/>
          <a:p>
            <a:r>
              <a:rPr lang="ja-JP" altLang="en-US">
                <a:latin typeface="Tw Cen MT" charset="0"/>
              </a:rPr>
              <a:t>“</a:t>
            </a:r>
            <a:r>
              <a:rPr lang="en-US" altLang="ja-JP">
                <a:latin typeface="Tw Cen MT" charset="0"/>
              </a:rPr>
              <a:t>Decision making is largely dispersed/ isolated  to outlaying bit/fragments of the organization.</a:t>
            </a:r>
            <a:r>
              <a:rPr lang="ja-JP" altLang="en-US">
                <a:latin typeface="Tw Cen MT" charset="0"/>
              </a:rPr>
              <a:t>”</a:t>
            </a:r>
            <a:endParaRPr lang="en-US" altLang="ja-JP">
              <a:latin typeface="Tw Cen MT" charset="0"/>
            </a:endParaRPr>
          </a:p>
          <a:p>
            <a:r>
              <a:rPr lang="en-US" b="1">
                <a:latin typeface="Tw Cen MT" charset="0"/>
              </a:rPr>
              <a:t>Disadvantages</a:t>
            </a:r>
            <a:r>
              <a:rPr lang="en-US">
                <a:latin typeface="Tw Cen MT" charset="0"/>
              </a:rPr>
              <a:t> of decentralization:</a:t>
            </a:r>
          </a:p>
          <a:p>
            <a:pPr lvl="1"/>
            <a:r>
              <a:rPr lang="en-US" sz="2400">
                <a:latin typeface="Tw Cen MT" charset="0"/>
              </a:rPr>
              <a:t>Staff must be trained to handle decision making, and this may require expensive formal training program.</a:t>
            </a:r>
          </a:p>
          <a:p>
            <a:pPr lvl="1"/>
            <a:r>
              <a:rPr lang="en-US" sz="2400">
                <a:latin typeface="Tw Cen MT" charset="0"/>
              </a:rPr>
              <a:t>Since many managers have worked in centralized organizations, it is uncomfortable for them to delegate authority in a decentralized management. Their attitudes are difficult to alter, and attempts often lead to resistance.</a:t>
            </a:r>
          </a:p>
        </p:txBody>
      </p:sp>
      <p:sp>
        <p:nvSpPr>
          <p:cNvPr id="573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8BC094D6-E54C-0E42-B04B-850C9A67C35E}" type="slidenum">
              <a:rPr lang="en-US" sz="1200">
                <a:solidFill>
                  <a:srgbClr val="FFFFFF"/>
                </a:solidFill>
              </a:rPr>
              <a:pPr eaLnBrk="1" hangingPunct="1">
                <a:lnSpc>
                  <a:spcPct val="80000"/>
                </a:lnSpc>
              </a:pPr>
              <a:t>21</a:t>
            </a:fld>
            <a:endParaRPr lang="en-US" sz="1200">
              <a:solidFill>
                <a:srgbClr val="FFFFFF"/>
              </a:solidFill>
            </a:endParaRPr>
          </a:p>
        </p:txBody>
      </p:sp>
      <p:sp>
        <p:nvSpPr>
          <p:cNvPr id="57347" name="Title 4"/>
          <p:cNvSpPr>
            <a:spLocks noGrp="1"/>
          </p:cNvSpPr>
          <p:nvPr>
            <p:ph type="title"/>
          </p:nvPr>
        </p:nvSpPr>
        <p:spPr>
          <a:xfrm>
            <a:off x="612775" y="228600"/>
            <a:ext cx="8153400" cy="990600"/>
          </a:xfrm>
        </p:spPr>
        <p:txBody>
          <a:bodyPr/>
          <a:lstStyle/>
          <a:p>
            <a:r>
              <a:rPr lang="en-US">
                <a:latin typeface="Tw Cen MT" charset="0"/>
              </a:rPr>
              <a:t>Decentralization</a:t>
            </a:r>
          </a:p>
        </p:txBody>
      </p:sp>
    </p:spTree>
    <p:extLst>
      <p:ext uri="{BB962C8B-B14F-4D97-AF65-F5344CB8AC3E}">
        <p14:creationId xmlns:p14="http://schemas.microsoft.com/office/powerpoint/2010/main" val="14545459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ontent Placeholder 2"/>
          <p:cNvSpPr>
            <a:spLocks noGrp="1"/>
          </p:cNvSpPr>
          <p:nvPr>
            <p:ph sz="quarter" idx="1"/>
          </p:nvPr>
        </p:nvSpPr>
        <p:spPr>
          <a:xfrm>
            <a:off x="92075" y="2005013"/>
            <a:ext cx="8766175" cy="4495800"/>
          </a:xfrm>
        </p:spPr>
        <p:txBody>
          <a:bodyPr/>
          <a:lstStyle/>
          <a:p>
            <a:pPr lvl="1"/>
            <a:r>
              <a:rPr lang="en-US" sz="2400">
                <a:latin typeface="Tw Cen MT" charset="0"/>
              </a:rPr>
              <a:t>Another problem that comes with the decentralization is complexity of organization structure. In centralization organization structure is simple, whereas in decentralization this structure is rather complex.</a:t>
            </a:r>
          </a:p>
          <a:p>
            <a:endParaRPr lang="en-US" sz="2400">
              <a:latin typeface="Tw Cen MT" charset="0"/>
            </a:endParaRPr>
          </a:p>
          <a:p>
            <a:endParaRPr lang="en-US" sz="2400">
              <a:latin typeface="Tw Cen MT" charset="0"/>
            </a:endParaRPr>
          </a:p>
          <a:p>
            <a:endParaRPr lang="en-US">
              <a:latin typeface="Tw Cen MT" charset="0"/>
            </a:endParaRPr>
          </a:p>
        </p:txBody>
      </p:sp>
      <p:sp>
        <p:nvSpPr>
          <p:cNvPr id="583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2E92F7A3-AFD3-B344-9DE7-7355EF113E10}" type="slidenum">
              <a:rPr lang="en-US" sz="1200">
                <a:solidFill>
                  <a:srgbClr val="FFFFFF"/>
                </a:solidFill>
              </a:rPr>
              <a:pPr eaLnBrk="1" hangingPunct="1">
                <a:lnSpc>
                  <a:spcPct val="80000"/>
                </a:lnSpc>
              </a:pPr>
              <a:t>22</a:t>
            </a:fld>
            <a:endParaRPr lang="en-US" sz="1200">
              <a:solidFill>
                <a:srgbClr val="FFFFFF"/>
              </a:solidFill>
            </a:endParaRPr>
          </a:p>
        </p:txBody>
      </p:sp>
      <p:sp>
        <p:nvSpPr>
          <p:cNvPr id="58371"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24221508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2"/>
          <p:cNvSpPr>
            <a:spLocks noGrp="1"/>
          </p:cNvSpPr>
          <p:nvPr>
            <p:ph sz="quarter" idx="1"/>
          </p:nvPr>
        </p:nvSpPr>
        <p:spPr>
          <a:xfrm>
            <a:off x="142875" y="1600200"/>
            <a:ext cx="8623300" cy="4495800"/>
          </a:xfrm>
        </p:spPr>
        <p:txBody>
          <a:bodyPr>
            <a:normAutofit fontScale="92500" lnSpcReduction="20000"/>
          </a:bodyPr>
          <a:lstStyle/>
          <a:p>
            <a:r>
              <a:rPr lang="en-US" b="1">
                <a:latin typeface="Tw Cen MT" charset="0"/>
              </a:rPr>
              <a:t>Advantages</a:t>
            </a:r>
            <a:r>
              <a:rPr lang="en-US">
                <a:latin typeface="Tw Cen MT" charset="0"/>
              </a:rPr>
              <a:t> of decentralization:</a:t>
            </a:r>
          </a:p>
          <a:p>
            <a:pPr lvl="1"/>
            <a:r>
              <a:rPr lang="en-US">
                <a:latin typeface="Tw Cen MT" charset="0"/>
              </a:rPr>
              <a:t>Empowers and motivates workers</a:t>
            </a:r>
          </a:p>
          <a:p>
            <a:pPr lvl="1"/>
            <a:r>
              <a:rPr lang="en-US">
                <a:latin typeface="Tw Cen MT" charset="0"/>
              </a:rPr>
              <a:t>Reduces stress and burdens of senior management</a:t>
            </a:r>
          </a:p>
          <a:p>
            <a:pPr lvl="1"/>
            <a:r>
              <a:rPr lang="en-US">
                <a:latin typeface="Tw Cen MT" charset="0"/>
              </a:rPr>
              <a:t>Provides subordinates with greater job satisfaction by giving them more say in decision making</a:t>
            </a:r>
          </a:p>
          <a:p>
            <a:pPr lvl="1"/>
            <a:r>
              <a:rPr lang="en-US">
                <a:latin typeface="Tw Cen MT" charset="0"/>
              </a:rPr>
              <a:t>Subordinates may have a better knowledge of </a:t>
            </a:r>
            <a:r>
              <a:rPr lang="ja-JP" altLang="en-US">
                <a:latin typeface="Tw Cen MT" charset="0"/>
              </a:rPr>
              <a:t>“</a:t>
            </a:r>
            <a:r>
              <a:rPr lang="en-US" altLang="ja-JP">
                <a:latin typeface="Tw Cen MT" charset="0"/>
              </a:rPr>
              <a:t>local</a:t>
            </a:r>
            <a:r>
              <a:rPr lang="ja-JP" altLang="en-US">
                <a:latin typeface="Tw Cen MT" charset="0"/>
              </a:rPr>
              <a:t>”</a:t>
            </a:r>
            <a:r>
              <a:rPr lang="en-US" altLang="ja-JP">
                <a:latin typeface="Tw Cen MT" charset="0"/>
              </a:rPr>
              <a:t> conditions affecting their area of work</a:t>
            </a:r>
          </a:p>
          <a:p>
            <a:pPr lvl="1"/>
            <a:r>
              <a:rPr lang="en-US">
                <a:latin typeface="Tw Cen MT" charset="0"/>
              </a:rPr>
              <a:t>Delegation should allow greater flexibility and a quicker response to changes</a:t>
            </a:r>
          </a:p>
          <a:p>
            <a:pPr lvl="1"/>
            <a:r>
              <a:rPr lang="en-US">
                <a:latin typeface="Tw Cen MT" charset="0"/>
              </a:rPr>
              <a:t>Management at middle and junior levels are groomed to take over higher positions</a:t>
            </a:r>
          </a:p>
          <a:p>
            <a:endParaRPr lang="en-US">
              <a:latin typeface="Tw Cen MT" charset="0"/>
            </a:endParaRPr>
          </a:p>
        </p:txBody>
      </p:sp>
      <p:sp>
        <p:nvSpPr>
          <p:cNvPr id="5939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9B1F214A-D391-974B-8C94-90EF8E9A0314}" type="slidenum">
              <a:rPr lang="en-US" sz="1200">
                <a:solidFill>
                  <a:srgbClr val="FFFFFF"/>
                </a:solidFill>
              </a:rPr>
              <a:pPr eaLnBrk="1" hangingPunct="1">
                <a:lnSpc>
                  <a:spcPct val="80000"/>
                </a:lnSpc>
              </a:pPr>
              <a:t>23</a:t>
            </a:fld>
            <a:endParaRPr lang="en-US" sz="1200">
              <a:solidFill>
                <a:srgbClr val="FFFFFF"/>
              </a:solidFill>
            </a:endParaRPr>
          </a:p>
        </p:txBody>
      </p:sp>
      <p:sp>
        <p:nvSpPr>
          <p:cNvPr id="59395"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21120340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12775" y="228600"/>
            <a:ext cx="8153400" cy="990600"/>
          </a:xfrm>
        </p:spPr>
        <p:txBody>
          <a:bodyPr>
            <a:normAutofit fontScale="90000"/>
          </a:bodyPr>
          <a:lstStyle/>
          <a:p>
            <a:r>
              <a:rPr lang="en-US">
                <a:latin typeface="Tw Cen MT" charset="0"/>
              </a:rPr>
              <a:t>Organisational Charts - Construction</a:t>
            </a:r>
          </a:p>
        </p:txBody>
      </p:sp>
      <p:sp>
        <p:nvSpPr>
          <p:cNvPr id="60418" name="Content Placeholder 2"/>
          <p:cNvSpPr>
            <a:spLocks noGrp="1"/>
          </p:cNvSpPr>
          <p:nvPr>
            <p:ph sz="quarter" idx="1"/>
          </p:nvPr>
        </p:nvSpPr>
        <p:spPr>
          <a:xfrm>
            <a:off x="612775" y="1600200"/>
            <a:ext cx="8153400" cy="4495800"/>
          </a:xfrm>
        </p:spPr>
        <p:txBody>
          <a:bodyPr>
            <a:normAutofit lnSpcReduction="10000"/>
          </a:bodyPr>
          <a:lstStyle/>
          <a:p>
            <a:r>
              <a:rPr lang="en-US" sz="2400">
                <a:latin typeface="Tw Cen MT" charset="0"/>
              </a:rPr>
              <a:t>CEO</a:t>
            </a:r>
          </a:p>
          <a:p>
            <a:r>
              <a:rPr lang="en-US" sz="2400">
                <a:latin typeface="Tw Cen MT" charset="0"/>
              </a:rPr>
              <a:t>4 Directors</a:t>
            </a:r>
          </a:p>
          <a:p>
            <a:r>
              <a:rPr lang="en-US" sz="2400">
                <a:latin typeface="Tw Cen MT" charset="0"/>
              </a:rPr>
              <a:t>5 sales staff</a:t>
            </a:r>
          </a:p>
          <a:p>
            <a:r>
              <a:rPr lang="en-US" sz="2400">
                <a:latin typeface="Tw Cen MT" charset="0"/>
              </a:rPr>
              <a:t>4 production staff</a:t>
            </a:r>
          </a:p>
          <a:p>
            <a:r>
              <a:rPr lang="en-US" sz="2400">
                <a:latin typeface="Tw Cen MT" charset="0"/>
              </a:rPr>
              <a:t>6 hr staff</a:t>
            </a:r>
          </a:p>
          <a:p>
            <a:r>
              <a:rPr lang="en-US" sz="2400">
                <a:latin typeface="Tw Cen MT" charset="0"/>
              </a:rPr>
              <a:t>4 accountants</a:t>
            </a:r>
          </a:p>
          <a:p>
            <a:r>
              <a:rPr lang="en-US" sz="2400">
                <a:latin typeface="Tw Cen MT" charset="0"/>
              </a:rPr>
              <a:t>4 sales trainees</a:t>
            </a:r>
          </a:p>
          <a:p>
            <a:r>
              <a:rPr lang="en-US" sz="2400">
                <a:latin typeface="Tw Cen MT" charset="0"/>
              </a:rPr>
              <a:t>2 Production managers</a:t>
            </a:r>
          </a:p>
          <a:p>
            <a:r>
              <a:rPr lang="en-US" sz="2400">
                <a:latin typeface="Tw Cen MT" charset="0"/>
              </a:rPr>
              <a:t>1 Sales Manager</a:t>
            </a:r>
          </a:p>
          <a:p>
            <a:r>
              <a:rPr lang="en-US" sz="2400">
                <a:latin typeface="Tw Cen MT" charset="0"/>
              </a:rPr>
              <a:t>1 HR manager</a:t>
            </a:r>
          </a:p>
          <a:p>
            <a:r>
              <a:rPr lang="en-US" sz="2400">
                <a:latin typeface="Tw Cen MT" charset="0"/>
              </a:rPr>
              <a:t>1 Finance manager</a:t>
            </a:r>
          </a:p>
        </p:txBody>
      </p:sp>
      <p:sp>
        <p:nvSpPr>
          <p:cNvPr id="4" name="Slide Number Placeholder 3"/>
          <p:cNvSpPr>
            <a:spLocks noGrp="1"/>
          </p:cNvSpPr>
          <p:nvPr>
            <p:ph type="sldNum" sz="quarter" idx="12"/>
          </p:nvPr>
        </p:nvSpPr>
        <p:spPr/>
        <p:txBody>
          <a:bodyPr>
            <a:normAutofit/>
          </a:bodyPr>
          <a:lstStyle/>
          <a:p>
            <a:pPr>
              <a:defRPr/>
            </a:pPr>
            <a:fld id="{B1960393-3041-AA44-86E3-669C45D2A93E}" type="slidenum">
              <a:rPr lang="en-US"/>
              <a:pPr>
                <a:defRPr/>
              </a:pPr>
              <a:t>24</a:t>
            </a:fld>
            <a:endParaRPr lang="en-US"/>
          </a:p>
        </p:txBody>
      </p:sp>
    </p:spTree>
    <p:extLst>
      <p:ext uri="{BB962C8B-B14F-4D97-AF65-F5344CB8AC3E}">
        <p14:creationId xmlns:p14="http://schemas.microsoft.com/office/powerpoint/2010/main" val="23571638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12775" y="228600"/>
            <a:ext cx="8153400" cy="990600"/>
          </a:xfrm>
        </p:spPr>
        <p:txBody>
          <a:bodyPr>
            <a:normAutofit fontScale="90000"/>
          </a:bodyPr>
          <a:lstStyle/>
          <a:p>
            <a:r>
              <a:rPr lang="en-US">
                <a:latin typeface="Tw Cen MT" charset="0"/>
              </a:rPr>
              <a:t>Organisational Charts - Construction</a:t>
            </a:r>
          </a:p>
        </p:txBody>
      </p:sp>
      <p:sp>
        <p:nvSpPr>
          <p:cNvPr id="61442" name="Content Placeholder 2"/>
          <p:cNvSpPr>
            <a:spLocks noGrp="1"/>
          </p:cNvSpPr>
          <p:nvPr>
            <p:ph sz="quarter" idx="1"/>
          </p:nvPr>
        </p:nvSpPr>
        <p:spPr>
          <a:xfrm>
            <a:off x="684213" y="1341438"/>
            <a:ext cx="8153400" cy="4495800"/>
          </a:xfrm>
        </p:spPr>
        <p:txBody>
          <a:bodyPr>
            <a:normAutofit fontScale="92500" lnSpcReduction="10000"/>
          </a:bodyPr>
          <a:lstStyle/>
          <a:p>
            <a:r>
              <a:rPr lang="en-US" sz="2400">
                <a:latin typeface="Tw Cen MT" charset="0"/>
              </a:rPr>
              <a:t>4 Sales staff</a:t>
            </a:r>
          </a:p>
          <a:p>
            <a:r>
              <a:rPr lang="en-US" sz="2400">
                <a:latin typeface="Tw Cen MT" charset="0"/>
              </a:rPr>
              <a:t>2 Finance managers</a:t>
            </a:r>
          </a:p>
          <a:p>
            <a:r>
              <a:rPr lang="en-US" sz="2400">
                <a:latin typeface="Tw Cen MT" charset="0"/>
              </a:rPr>
              <a:t>3 Directors</a:t>
            </a:r>
          </a:p>
          <a:p>
            <a:r>
              <a:rPr lang="en-US" sz="2400">
                <a:latin typeface="Tw Cen MT" charset="0"/>
              </a:rPr>
              <a:t>3 Shareholders </a:t>
            </a:r>
          </a:p>
          <a:p>
            <a:r>
              <a:rPr lang="en-US" sz="2400">
                <a:latin typeface="Tw Cen MT" charset="0"/>
              </a:rPr>
              <a:t>2 Production assistants</a:t>
            </a:r>
          </a:p>
          <a:p>
            <a:r>
              <a:rPr lang="en-US" sz="2400">
                <a:latin typeface="Tw Cen MT" charset="0"/>
              </a:rPr>
              <a:t>5 Production workers</a:t>
            </a:r>
          </a:p>
          <a:p>
            <a:r>
              <a:rPr lang="en-US" sz="2400">
                <a:latin typeface="Tw Cen MT" charset="0"/>
              </a:rPr>
              <a:t>2 HR managers</a:t>
            </a:r>
          </a:p>
          <a:p>
            <a:r>
              <a:rPr lang="en-US" sz="2400">
                <a:latin typeface="Tw Cen MT" charset="0"/>
              </a:rPr>
              <a:t>2 Accountants</a:t>
            </a:r>
          </a:p>
          <a:p>
            <a:r>
              <a:rPr lang="en-US" sz="2400">
                <a:latin typeface="Tw Cen MT" charset="0"/>
              </a:rPr>
              <a:t>2 Trainee accountants</a:t>
            </a:r>
          </a:p>
          <a:p>
            <a:r>
              <a:rPr lang="en-US" sz="2400">
                <a:latin typeface="Tw Cen MT" charset="0"/>
              </a:rPr>
              <a:t>5 Sales assistants</a:t>
            </a:r>
          </a:p>
          <a:p>
            <a:r>
              <a:rPr lang="en-US" sz="2400">
                <a:latin typeface="Tw Cen MT" charset="0"/>
              </a:rPr>
              <a:t>1 Sales manager</a:t>
            </a:r>
          </a:p>
          <a:p>
            <a:r>
              <a:rPr lang="en-US" sz="2400">
                <a:latin typeface="Tw Cen MT" charset="0"/>
              </a:rPr>
              <a:t>1 Production Manager</a:t>
            </a:r>
          </a:p>
          <a:p>
            <a:endParaRPr lang="en-US" sz="2400">
              <a:latin typeface="Tw Cen MT" charset="0"/>
            </a:endParaRPr>
          </a:p>
        </p:txBody>
      </p:sp>
      <p:sp>
        <p:nvSpPr>
          <p:cNvPr id="4" name="Slide Number Placeholder 3"/>
          <p:cNvSpPr>
            <a:spLocks noGrp="1"/>
          </p:cNvSpPr>
          <p:nvPr>
            <p:ph type="sldNum" sz="quarter" idx="12"/>
          </p:nvPr>
        </p:nvSpPr>
        <p:spPr/>
        <p:txBody>
          <a:bodyPr>
            <a:normAutofit/>
          </a:bodyPr>
          <a:lstStyle/>
          <a:p>
            <a:pPr>
              <a:defRPr/>
            </a:pPr>
            <a:fld id="{E8F42CC4-743A-064C-BC74-2F9BEC6DE253}" type="slidenum">
              <a:rPr lang="en-US"/>
              <a:pPr>
                <a:defRPr/>
              </a:pPr>
              <a:t>25</a:t>
            </a:fld>
            <a:endParaRPr lang="en-US"/>
          </a:p>
        </p:txBody>
      </p:sp>
    </p:spTree>
    <p:extLst>
      <p:ext uri="{BB962C8B-B14F-4D97-AF65-F5344CB8AC3E}">
        <p14:creationId xmlns:p14="http://schemas.microsoft.com/office/powerpoint/2010/main" val="26152768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612775" y="228600"/>
            <a:ext cx="8153400" cy="990600"/>
          </a:xfrm>
        </p:spPr>
        <p:txBody>
          <a:bodyPr>
            <a:normAutofit fontScale="90000"/>
          </a:bodyPr>
          <a:lstStyle/>
          <a:p>
            <a:r>
              <a:rPr lang="en-US">
                <a:latin typeface="Tw Cen MT" charset="0"/>
              </a:rPr>
              <a:t>Organisational Charts - Construction</a:t>
            </a:r>
          </a:p>
        </p:txBody>
      </p:sp>
      <p:sp>
        <p:nvSpPr>
          <p:cNvPr id="62466" name="Content Placeholder 2"/>
          <p:cNvSpPr>
            <a:spLocks noGrp="1"/>
          </p:cNvSpPr>
          <p:nvPr>
            <p:ph sz="quarter" idx="1"/>
          </p:nvPr>
        </p:nvSpPr>
        <p:spPr>
          <a:xfrm>
            <a:off x="612775" y="1600200"/>
            <a:ext cx="8153400" cy="4495800"/>
          </a:xfrm>
        </p:spPr>
        <p:txBody>
          <a:bodyPr/>
          <a:lstStyle/>
          <a:p>
            <a:r>
              <a:rPr lang="en-US" sz="2400">
                <a:latin typeface="Tw Cen MT" charset="0"/>
              </a:rPr>
              <a:t>5 Directors</a:t>
            </a:r>
          </a:p>
          <a:p>
            <a:r>
              <a:rPr lang="en-US" sz="2400">
                <a:latin typeface="Tw Cen MT" charset="0"/>
              </a:rPr>
              <a:t>5 Sales assistants</a:t>
            </a:r>
          </a:p>
          <a:p>
            <a:r>
              <a:rPr lang="en-US" sz="2400">
                <a:latin typeface="Tw Cen MT" charset="0"/>
              </a:rPr>
              <a:t>5 Finance managers</a:t>
            </a:r>
          </a:p>
          <a:p>
            <a:r>
              <a:rPr lang="en-US" sz="2400">
                <a:latin typeface="Tw Cen MT" charset="0"/>
              </a:rPr>
              <a:t>4 Accountants</a:t>
            </a:r>
          </a:p>
          <a:p>
            <a:r>
              <a:rPr lang="en-US" sz="2400">
                <a:latin typeface="Tw Cen MT" charset="0"/>
              </a:rPr>
              <a:t>2 CEO’s</a:t>
            </a:r>
          </a:p>
          <a:p>
            <a:r>
              <a:rPr lang="en-US" sz="2400">
                <a:latin typeface="Tw Cen MT" charset="0"/>
              </a:rPr>
              <a:t>3 Production assistants</a:t>
            </a:r>
          </a:p>
          <a:p>
            <a:r>
              <a:rPr lang="en-US" sz="2400">
                <a:latin typeface="Tw Cen MT" charset="0"/>
              </a:rPr>
              <a:t>3 Production Managers</a:t>
            </a:r>
          </a:p>
          <a:p>
            <a:r>
              <a:rPr lang="en-US" sz="2400">
                <a:latin typeface="Tw Cen MT" charset="0"/>
              </a:rPr>
              <a:t>2 Sales managers</a:t>
            </a:r>
          </a:p>
          <a:p>
            <a:r>
              <a:rPr lang="en-US" sz="2400">
                <a:latin typeface="Tw Cen MT" charset="0"/>
              </a:rPr>
              <a:t>5 Production workers</a:t>
            </a:r>
          </a:p>
          <a:p>
            <a:r>
              <a:rPr lang="en-US" sz="2400">
                <a:latin typeface="Tw Cen MT" charset="0"/>
              </a:rPr>
              <a:t>5 Student sales workers</a:t>
            </a:r>
          </a:p>
        </p:txBody>
      </p:sp>
      <p:sp>
        <p:nvSpPr>
          <p:cNvPr id="4" name="Slide Number Placeholder 3"/>
          <p:cNvSpPr>
            <a:spLocks noGrp="1"/>
          </p:cNvSpPr>
          <p:nvPr>
            <p:ph type="sldNum" sz="quarter" idx="12"/>
          </p:nvPr>
        </p:nvSpPr>
        <p:spPr/>
        <p:txBody>
          <a:bodyPr>
            <a:normAutofit/>
          </a:bodyPr>
          <a:lstStyle/>
          <a:p>
            <a:pPr>
              <a:defRPr/>
            </a:pPr>
            <a:fld id="{DA4A3605-7D20-064D-95A4-346D260EEFC3}" type="slidenum">
              <a:rPr lang="en-US"/>
              <a:pPr>
                <a:defRPr/>
              </a:pPr>
              <a:t>26</a:t>
            </a:fld>
            <a:endParaRPr lang="en-US"/>
          </a:p>
        </p:txBody>
      </p:sp>
    </p:spTree>
    <p:extLst>
      <p:ext uri="{BB962C8B-B14F-4D97-AF65-F5344CB8AC3E}">
        <p14:creationId xmlns:p14="http://schemas.microsoft.com/office/powerpoint/2010/main" val="4400844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p:cNvSpPr>
            <a:spLocks noGrp="1"/>
          </p:cNvSpPr>
          <p:nvPr>
            <p:ph type="title"/>
          </p:nvPr>
        </p:nvSpPr>
        <p:spPr>
          <a:xfrm>
            <a:off x="612775" y="228600"/>
            <a:ext cx="8153400" cy="990600"/>
          </a:xfrm>
        </p:spPr>
        <p:txBody>
          <a:bodyPr>
            <a:normAutofit fontScale="90000"/>
          </a:bodyPr>
          <a:lstStyle/>
          <a:p>
            <a:r>
              <a:rPr lang="en-US">
                <a:latin typeface="Tw Cen MT" charset="0"/>
              </a:rPr>
              <a:t>Analyse consequences of delayering</a:t>
            </a:r>
          </a:p>
        </p:txBody>
      </p:sp>
      <p:sp>
        <p:nvSpPr>
          <p:cNvPr id="187394" name="Content Placeholder 2"/>
          <p:cNvSpPr>
            <a:spLocks noGrp="1"/>
          </p:cNvSpPr>
          <p:nvPr>
            <p:ph sz="quarter" idx="1"/>
          </p:nvPr>
        </p:nvSpPr>
        <p:spPr>
          <a:xfrm>
            <a:off x="612775" y="1600200"/>
            <a:ext cx="8135938" cy="5068888"/>
          </a:xfrm>
        </p:spPr>
        <p:txBody>
          <a:bodyPr>
            <a:normAutofit lnSpcReduction="10000"/>
          </a:bodyPr>
          <a:lstStyle/>
          <a:p>
            <a:r>
              <a:rPr lang="en-US">
                <a:latin typeface="Tw Cen MT" charset="0"/>
              </a:rPr>
              <a:t>+ve – there will now be more ideas communicated between workers/subordinates and senior management which will aid in creating SYNERGY</a:t>
            </a:r>
          </a:p>
          <a:p>
            <a:r>
              <a:rPr lang="en-US">
                <a:latin typeface="Tw Cen MT" charset="0"/>
              </a:rPr>
              <a:t>+ve – Employees will feel more motivated because their ideas/opinions are being heard by senior management and they will now receive more EMPOWERMENT as staff now will be given more AUTHORITY to carry out decision making in the absence of their once line managers, now unemployed</a:t>
            </a:r>
          </a:p>
        </p:txBody>
      </p:sp>
      <p:sp>
        <p:nvSpPr>
          <p:cNvPr id="4" name="Slide Number Placeholder 3"/>
          <p:cNvSpPr>
            <a:spLocks noGrp="1"/>
          </p:cNvSpPr>
          <p:nvPr>
            <p:ph type="sldNum" sz="quarter" idx="12"/>
          </p:nvPr>
        </p:nvSpPr>
        <p:spPr/>
        <p:txBody>
          <a:bodyPr>
            <a:normAutofit/>
          </a:bodyPr>
          <a:lstStyle/>
          <a:p>
            <a:pPr>
              <a:defRPr/>
            </a:pPr>
            <a:fld id="{A05271EA-407B-764F-8E95-7A8C2B08FE48}" type="slidenum">
              <a:rPr lang="en-US" smtClean="0"/>
              <a:pPr>
                <a:defRPr/>
              </a:pPr>
              <a:t>27</a:t>
            </a:fld>
            <a:endParaRPr lang="en-US"/>
          </a:p>
        </p:txBody>
      </p:sp>
    </p:spTree>
    <p:extLst>
      <p:ext uri="{BB962C8B-B14F-4D97-AF65-F5344CB8AC3E}">
        <p14:creationId xmlns:p14="http://schemas.microsoft.com/office/powerpoint/2010/main" val="271592124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p:cNvSpPr>
            <a:spLocks noGrp="1"/>
          </p:cNvSpPr>
          <p:nvPr>
            <p:ph type="title"/>
          </p:nvPr>
        </p:nvSpPr>
        <p:spPr>
          <a:xfrm>
            <a:off x="612775" y="228600"/>
            <a:ext cx="8153400" cy="990600"/>
          </a:xfrm>
        </p:spPr>
        <p:txBody>
          <a:bodyPr>
            <a:normAutofit fontScale="90000"/>
          </a:bodyPr>
          <a:lstStyle/>
          <a:p>
            <a:r>
              <a:rPr lang="en-US">
                <a:latin typeface="Tw Cen MT" charset="0"/>
              </a:rPr>
              <a:t>Analyse consequences of delayering</a:t>
            </a:r>
          </a:p>
        </p:txBody>
      </p:sp>
      <p:sp>
        <p:nvSpPr>
          <p:cNvPr id="188418" name="Content Placeholder 2"/>
          <p:cNvSpPr>
            <a:spLocks noGrp="1"/>
          </p:cNvSpPr>
          <p:nvPr>
            <p:ph sz="quarter" idx="1"/>
          </p:nvPr>
        </p:nvSpPr>
        <p:spPr>
          <a:xfrm>
            <a:off x="612775" y="1600200"/>
            <a:ext cx="8135938" cy="5068888"/>
          </a:xfrm>
        </p:spPr>
        <p:txBody>
          <a:bodyPr/>
          <a:lstStyle/>
          <a:p>
            <a:r>
              <a:rPr lang="en-US">
                <a:latin typeface="Tw Cen MT" charset="0"/>
              </a:rPr>
              <a:t>-VE – Staff are now promoted through default to a more empowered position and so they may not have the experience/skills to make correct decisions for the company so it could lead to poor decision making/inefficiency</a:t>
            </a:r>
          </a:p>
          <a:p>
            <a:r>
              <a:rPr lang="en-US">
                <a:latin typeface="Tw Cen MT" charset="0"/>
              </a:rPr>
              <a:t>- VE – Unclear lines of decision making power could lead to slow decision making when superiors have to filter through so many ideas/decisions coming from subordinates now</a:t>
            </a:r>
          </a:p>
        </p:txBody>
      </p:sp>
      <p:sp>
        <p:nvSpPr>
          <p:cNvPr id="4" name="Slide Number Placeholder 3"/>
          <p:cNvSpPr>
            <a:spLocks noGrp="1"/>
          </p:cNvSpPr>
          <p:nvPr>
            <p:ph type="sldNum" sz="quarter" idx="12"/>
          </p:nvPr>
        </p:nvSpPr>
        <p:spPr/>
        <p:txBody>
          <a:bodyPr>
            <a:normAutofit/>
          </a:bodyPr>
          <a:lstStyle/>
          <a:p>
            <a:pPr>
              <a:defRPr/>
            </a:pPr>
            <a:fld id="{4A3FF049-EEB9-8C41-8733-72B198A06CFF}" type="slidenum">
              <a:rPr lang="en-US" smtClean="0"/>
              <a:pPr>
                <a:defRPr/>
              </a:pPr>
              <a:t>28</a:t>
            </a:fld>
            <a:endParaRPr lang="en-US"/>
          </a:p>
        </p:txBody>
      </p:sp>
    </p:spTree>
    <p:extLst>
      <p:ext uri="{BB962C8B-B14F-4D97-AF65-F5344CB8AC3E}">
        <p14:creationId xmlns:p14="http://schemas.microsoft.com/office/powerpoint/2010/main" val="123671069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612775" y="228600"/>
            <a:ext cx="8153400" cy="990600"/>
          </a:xfrm>
        </p:spPr>
        <p:txBody>
          <a:bodyPr/>
          <a:lstStyle/>
          <a:p>
            <a:r>
              <a:rPr lang="en-US">
                <a:latin typeface="Tw Cen MT" charset="0"/>
              </a:rPr>
              <a:t>HL Exam Expectations</a:t>
            </a:r>
          </a:p>
        </p:txBody>
      </p:sp>
      <p:sp>
        <p:nvSpPr>
          <p:cNvPr id="3" name="Content Placeholder 2"/>
          <p:cNvSpPr>
            <a:spLocks noGrp="1"/>
          </p:cNvSpPr>
          <p:nvPr>
            <p:ph sz="quarter" idx="1"/>
          </p:nvPr>
        </p:nvSpPr>
        <p:spPr>
          <a:xfrm>
            <a:off x="0" y="1600200"/>
            <a:ext cx="9036050" cy="4495800"/>
          </a:xfrm>
        </p:spPr>
        <p:txBody>
          <a:bodyPr>
            <a:normAutofit fontScale="92500"/>
          </a:bodyPr>
          <a:lstStyle/>
          <a:p>
            <a:pPr>
              <a:defRPr/>
            </a:pPr>
            <a:r>
              <a:rPr lang="en-US" sz="2800" dirty="0"/>
              <a:t>Discuss the development of more flexible organizational structures. </a:t>
            </a:r>
            <a:endParaRPr lang="en-US" sz="2800" dirty="0" smtClean="0"/>
          </a:p>
          <a:p>
            <a:pPr>
              <a:defRPr/>
            </a:pPr>
            <a:r>
              <a:rPr lang="en-US" sz="2800" dirty="0"/>
              <a:t>Apply the theories of writers such as </a:t>
            </a:r>
            <a:r>
              <a:rPr lang="en-US" sz="2800" dirty="0" err="1"/>
              <a:t>Mintzberg</a:t>
            </a:r>
            <a:r>
              <a:rPr lang="en-US" sz="2800" dirty="0"/>
              <a:t> and Peters. </a:t>
            </a:r>
            <a:endParaRPr lang="en-US" sz="2800" dirty="0" smtClean="0"/>
          </a:p>
          <a:p>
            <a:pPr>
              <a:defRPr/>
            </a:pPr>
            <a:r>
              <a:rPr lang="en-US" sz="2800" dirty="0"/>
              <a:t>Evaluate the role and importance of the informal organization. </a:t>
            </a:r>
            <a:endParaRPr lang="en-US" sz="2800" dirty="0" smtClean="0"/>
          </a:p>
          <a:p>
            <a:pPr>
              <a:defRPr/>
            </a:pPr>
            <a:r>
              <a:rPr lang="en-US" sz="2800" dirty="0" err="1"/>
              <a:t>Analyse</a:t>
            </a:r>
            <a:r>
              <a:rPr lang="en-US" sz="2800" dirty="0"/>
              <a:t> the reasons behind, and the effects of, moving some human resource functions to external organizations located nationally or globally. </a:t>
            </a:r>
            <a:endParaRPr lang="en-US" sz="2800" dirty="0" smtClean="0"/>
          </a:p>
          <a:p>
            <a:pPr>
              <a:defRPr/>
            </a:pPr>
            <a:r>
              <a:rPr lang="en-US" sz="2800" dirty="0"/>
              <a:t>Evaluate whether firms will benefit from outsourcing, offshoring and the migration of human resource functions. </a:t>
            </a:r>
            <a:endParaRPr lang="en-US" sz="2800" dirty="0" smtClean="0"/>
          </a:p>
          <a:p>
            <a:pPr marL="0" indent="0">
              <a:buFont typeface="Wingdings" charset="0"/>
              <a:buNone/>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normAutofit/>
          </a:bodyPr>
          <a:lstStyle/>
          <a:p>
            <a:pPr>
              <a:defRPr/>
            </a:pPr>
            <a:fld id="{ADEA7A7B-2024-AE40-B90E-F020D2AC6203}" type="slidenum">
              <a:rPr lang="en-US" smtClean="0"/>
              <a:pPr>
                <a:defRPr/>
              </a:pPr>
              <a:t>29</a:t>
            </a:fld>
            <a:endParaRPr lang="en-US"/>
          </a:p>
        </p:txBody>
      </p:sp>
    </p:spTree>
    <p:extLst>
      <p:ext uri="{BB962C8B-B14F-4D97-AF65-F5344CB8AC3E}">
        <p14:creationId xmlns:p14="http://schemas.microsoft.com/office/powerpoint/2010/main" val="2125405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sz="quarter" idx="1"/>
          </p:nvPr>
        </p:nvSpPr>
        <p:spPr>
          <a:xfrm>
            <a:off x="612775" y="2028825"/>
            <a:ext cx="8153400" cy="3043238"/>
          </a:xfrm>
        </p:spPr>
        <p:txBody>
          <a:bodyPr/>
          <a:lstStyle/>
          <a:p>
            <a:pPr lvl="1"/>
            <a:r>
              <a:rPr lang="en-US">
                <a:latin typeface="Tw Cen MT" charset="0"/>
              </a:rPr>
              <a:t>The </a:t>
            </a:r>
            <a:r>
              <a:rPr lang="ja-JP" altLang="en-US">
                <a:latin typeface="Tw Cen MT" charset="0"/>
              </a:rPr>
              <a:t>“</a:t>
            </a:r>
            <a:r>
              <a:rPr lang="en-US" altLang="ja-JP">
                <a:latin typeface="Tw Cen MT" charset="0"/>
              </a:rPr>
              <a:t>formal organization</a:t>
            </a:r>
            <a:r>
              <a:rPr lang="ja-JP" altLang="en-US">
                <a:latin typeface="Tw Cen MT" charset="0"/>
              </a:rPr>
              <a:t>”</a:t>
            </a:r>
            <a:r>
              <a:rPr lang="en-US" altLang="ja-JP">
                <a:latin typeface="Tw Cen MT" charset="0"/>
              </a:rPr>
              <a:t> takes into account:</a:t>
            </a:r>
          </a:p>
          <a:p>
            <a:pPr lvl="2"/>
            <a:r>
              <a:rPr lang="en-US">
                <a:latin typeface="Tw Cen MT" charset="0"/>
              </a:rPr>
              <a:t>The relationships between individuals;</a:t>
            </a:r>
          </a:p>
          <a:p>
            <a:pPr lvl="2"/>
            <a:r>
              <a:rPr lang="en-US">
                <a:latin typeface="Tw Cen MT" charset="0"/>
              </a:rPr>
              <a:t>Who is in charge;</a:t>
            </a:r>
          </a:p>
          <a:p>
            <a:pPr lvl="2"/>
            <a:r>
              <a:rPr lang="en-US">
                <a:latin typeface="Tw Cen MT" charset="0"/>
              </a:rPr>
              <a:t>Who has authority to make decisions;</a:t>
            </a:r>
          </a:p>
          <a:p>
            <a:pPr lvl="2"/>
            <a:r>
              <a:rPr lang="en-US">
                <a:latin typeface="Tw Cen MT" charset="0"/>
              </a:rPr>
              <a:t>Who carries out decisions;</a:t>
            </a:r>
          </a:p>
          <a:p>
            <a:pPr lvl="2"/>
            <a:r>
              <a:rPr lang="en-US">
                <a:latin typeface="Tw Cen MT" charset="0"/>
              </a:rPr>
              <a:t>How information is communicated.</a:t>
            </a:r>
          </a:p>
        </p:txBody>
      </p:sp>
      <p:sp>
        <p:nvSpPr>
          <p:cNvPr id="3891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D81D3F9-FA99-C641-A257-B7957289F414}" type="slidenum">
              <a:rPr lang="en-US" sz="1200">
                <a:solidFill>
                  <a:srgbClr val="FFFFFF"/>
                </a:solidFill>
              </a:rPr>
              <a:pPr eaLnBrk="1" hangingPunct="1">
                <a:lnSpc>
                  <a:spcPct val="80000"/>
                </a:lnSpc>
              </a:pPr>
              <a:t>3</a:t>
            </a:fld>
            <a:endParaRPr lang="en-US" sz="1200">
              <a:solidFill>
                <a:srgbClr val="FFFFFF"/>
              </a:solidFill>
            </a:endParaRPr>
          </a:p>
        </p:txBody>
      </p:sp>
      <p:sp>
        <p:nvSpPr>
          <p:cNvPr id="38915"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1004831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612775" y="228600"/>
            <a:ext cx="8153400" cy="990600"/>
          </a:xfrm>
        </p:spPr>
        <p:txBody>
          <a:bodyPr/>
          <a:lstStyle/>
          <a:p>
            <a:r>
              <a:rPr lang="en-US">
                <a:latin typeface="Tw Cen MT" charset="0"/>
              </a:rPr>
              <a:t>Forms of Business Structure</a:t>
            </a:r>
          </a:p>
        </p:txBody>
      </p:sp>
      <p:sp>
        <p:nvSpPr>
          <p:cNvPr id="64514" name="Content Placeholder 2"/>
          <p:cNvSpPr>
            <a:spLocks noGrp="1"/>
          </p:cNvSpPr>
          <p:nvPr>
            <p:ph sz="quarter" idx="1"/>
          </p:nvPr>
        </p:nvSpPr>
        <p:spPr>
          <a:xfrm>
            <a:off x="642938" y="1933575"/>
            <a:ext cx="8501062" cy="4495800"/>
          </a:xfrm>
        </p:spPr>
        <p:txBody>
          <a:bodyPr/>
          <a:lstStyle/>
          <a:p>
            <a:pPr marL="571500" indent="-571500">
              <a:buClrTx/>
              <a:buSzPct val="73000"/>
              <a:buFont typeface="Tw Cen MT" charset="0"/>
              <a:buAutoNum type="romanUcPeriod"/>
            </a:pPr>
            <a:r>
              <a:rPr lang="en-US" sz="4000" b="1">
                <a:solidFill>
                  <a:srgbClr val="00B050"/>
                </a:solidFill>
                <a:latin typeface="Tw Cen MT" charset="0"/>
              </a:rPr>
              <a:t>The Entrepreneurial Structure</a:t>
            </a:r>
          </a:p>
          <a:p>
            <a:pPr marL="571500" indent="-571500">
              <a:buClrTx/>
              <a:buSzPct val="73000"/>
              <a:buFont typeface="Tw Cen MT" charset="0"/>
              <a:buAutoNum type="romanUcPeriod"/>
            </a:pPr>
            <a:r>
              <a:rPr lang="en-US" sz="4000" b="1">
                <a:solidFill>
                  <a:srgbClr val="0070C0"/>
                </a:solidFill>
                <a:latin typeface="Tw Cen MT" charset="0"/>
              </a:rPr>
              <a:t>The Bureaucratic / Pyramid / Hierarchical Structure</a:t>
            </a:r>
          </a:p>
          <a:p>
            <a:pPr marL="571500" indent="-571500">
              <a:buClrTx/>
              <a:buSzPct val="73000"/>
              <a:buFont typeface="Tw Cen MT" charset="0"/>
              <a:buAutoNum type="romanUcPeriod"/>
            </a:pPr>
            <a:r>
              <a:rPr lang="en-US" sz="4000" b="1">
                <a:solidFill>
                  <a:srgbClr val="FF5050"/>
                </a:solidFill>
                <a:latin typeface="Tw Cen MT" charset="0"/>
              </a:rPr>
              <a:t>The Matrix Structure</a:t>
            </a:r>
          </a:p>
          <a:p>
            <a:pPr marL="571500" indent="-571500">
              <a:buClrTx/>
              <a:buSzPct val="73000"/>
              <a:buFont typeface="Tw Cen MT" charset="0"/>
              <a:buAutoNum type="romanUcPeriod"/>
            </a:pPr>
            <a:r>
              <a:rPr lang="en-US" sz="4000" b="1">
                <a:solidFill>
                  <a:srgbClr val="CC3399"/>
                </a:solidFill>
                <a:latin typeface="Tw Cen MT" charset="0"/>
              </a:rPr>
              <a:t>The Independence Structure</a:t>
            </a:r>
          </a:p>
        </p:txBody>
      </p:sp>
      <p:sp>
        <p:nvSpPr>
          <p:cNvPr id="645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6340F7E8-3A19-3140-81F2-6236A8E534A7}" type="slidenum">
              <a:rPr lang="en-US" sz="1200">
                <a:solidFill>
                  <a:srgbClr val="FFFFFF"/>
                </a:solidFill>
              </a:rPr>
              <a:pPr eaLnBrk="1" hangingPunct="1">
                <a:lnSpc>
                  <a:spcPct val="80000"/>
                </a:lnSpc>
              </a:pPr>
              <a:t>30</a:t>
            </a:fld>
            <a:endParaRPr lang="en-US" sz="1200">
              <a:solidFill>
                <a:srgbClr val="FFFFFF"/>
              </a:solidFill>
            </a:endParaRPr>
          </a:p>
        </p:txBody>
      </p:sp>
    </p:spTree>
    <p:extLst>
      <p:ext uri="{BB962C8B-B14F-4D97-AF65-F5344CB8AC3E}">
        <p14:creationId xmlns:p14="http://schemas.microsoft.com/office/powerpoint/2010/main" val="25540190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Content Placeholder 2"/>
          <p:cNvSpPr>
            <a:spLocks noGrp="1"/>
          </p:cNvSpPr>
          <p:nvPr>
            <p:ph sz="quarter" idx="1"/>
          </p:nvPr>
        </p:nvSpPr>
        <p:spPr>
          <a:xfrm>
            <a:off x="61913" y="1433513"/>
            <a:ext cx="5867400" cy="4495800"/>
          </a:xfrm>
        </p:spPr>
        <p:txBody>
          <a:bodyPr>
            <a:normAutofit fontScale="92500" lnSpcReduction="10000"/>
          </a:bodyPr>
          <a:lstStyle/>
          <a:p>
            <a:pPr marL="571500" indent="-571500">
              <a:buClrTx/>
              <a:buSzPct val="73000"/>
              <a:buFont typeface="Tw Cen MT" charset="0"/>
              <a:buAutoNum type="romanUcPeriod"/>
            </a:pPr>
            <a:r>
              <a:rPr lang="en-US" sz="3200" b="1">
                <a:solidFill>
                  <a:srgbClr val="00B050"/>
                </a:solidFill>
                <a:latin typeface="Tw Cen MT" charset="0"/>
              </a:rPr>
              <a:t>The Entrepreneurial Structure</a:t>
            </a:r>
          </a:p>
          <a:p>
            <a:pPr lvl="1"/>
            <a:r>
              <a:rPr lang="en-US" sz="2300">
                <a:latin typeface="Tw Cen MT" charset="0"/>
              </a:rPr>
              <a:t>All decisions are made centrally.</a:t>
            </a:r>
          </a:p>
          <a:p>
            <a:pPr lvl="1"/>
            <a:r>
              <a:rPr lang="en-US" sz="2300">
                <a:latin typeface="Tw Cen MT" charset="0"/>
              </a:rPr>
              <a:t>Few collective decisions and great reliance on </a:t>
            </a:r>
            <a:r>
              <a:rPr lang="ja-JP" altLang="en-US" sz="2300">
                <a:latin typeface="Tw Cen MT" charset="0"/>
              </a:rPr>
              <a:t>“</a:t>
            </a:r>
            <a:r>
              <a:rPr lang="en-US" altLang="ja-JP" sz="2300">
                <a:latin typeface="Tw Cen MT" charset="0"/>
              </a:rPr>
              <a:t>key</a:t>
            </a:r>
            <a:r>
              <a:rPr lang="ja-JP" altLang="en-US" sz="2300">
                <a:latin typeface="Tw Cen MT" charset="0"/>
              </a:rPr>
              <a:t>”</a:t>
            </a:r>
            <a:r>
              <a:rPr lang="en-US" altLang="ja-JP" sz="2300">
                <a:latin typeface="Tw Cen MT" charset="0"/>
              </a:rPr>
              <a:t> workers.</a:t>
            </a:r>
          </a:p>
          <a:p>
            <a:pPr lvl="1"/>
            <a:r>
              <a:rPr lang="en-US" sz="2300">
                <a:latin typeface="Tw Cen MT" charset="0"/>
              </a:rPr>
              <a:t>Often found in businesses where </a:t>
            </a:r>
            <a:br>
              <a:rPr lang="en-US" sz="2300">
                <a:latin typeface="Tw Cen MT" charset="0"/>
              </a:rPr>
            </a:br>
            <a:r>
              <a:rPr lang="en-US" sz="2300">
                <a:latin typeface="Tw Cen MT" charset="0"/>
              </a:rPr>
              <a:t>decisions have to be made quickly (ex: newspaper editing).</a:t>
            </a:r>
          </a:p>
          <a:p>
            <a:pPr lvl="1"/>
            <a:r>
              <a:rPr lang="en-US" sz="2300">
                <a:latin typeface="Tw Cen MT" charset="0"/>
              </a:rPr>
              <a:t>Small businesses use this structure as well, as the businesses rely on the expertise of one or two people to make decisions.</a:t>
            </a:r>
          </a:p>
          <a:p>
            <a:pPr lvl="1"/>
            <a:r>
              <a:rPr lang="en-US" sz="2300">
                <a:latin typeface="Tw Cen MT" charset="0"/>
              </a:rPr>
              <a:t>Effective decision making: quick decisions + accountability is known + little consultation is required.</a:t>
            </a:r>
          </a:p>
        </p:txBody>
      </p:sp>
      <p:sp>
        <p:nvSpPr>
          <p:cNvPr id="655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CB0BA378-5A5B-5447-8EDE-BAEB044A30C9}" type="slidenum">
              <a:rPr lang="en-US" sz="1200">
                <a:solidFill>
                  <a:srgbClr val="FFFFFF"/>
                </a:solidFill>
              </a:rPr>
              <a:pPr eaLnBrk="1" hangingPunct="1">
                <a:lnSpc>
                  <a:spcPct val="80000"/>
                </a:lnSpc>
              </a:pPr>
              <a:t>31</a:t>
            </a:fld>
            <a:endParaRPr lang="en-US" sz="1200">
              <a:solidFill>
                <a:srgbClr val="FFFFFF"/>
              </a:solidFill>
            </a:endParaRPr>
          </a:p>
        </p:txBody>
      </p:sp>
      <p:sp>
        <p:nvSpPr>
          <p:cNvPr id="65539" name="Title 1"/>
          <p:cNvSpPr>
            <a:spLocks noGrp="1"/>
          </p:cNvSpPr>
          <p:nvPr>
            <p:ph type="title"/>
          </p:nvPr>
        </p:nvSpPr>
        <p:spPr>
          <a:xfrm>
            <a:off x="612775" y="228600"/>
            <a:ext cx="8153400" cy="990600"/>
          </a:xfrm>
        </p:spPr>
        <p:txBody>
          <a:bodyPr/>
          <a:lstStyle/>
          <a:p>
            <a:r>
              <a:rPr lang="en-US" sz="2400">
                <a:latin typeface="Tw Cen MT" charset="0"/>
              </a:rPr>
              <a:t>Continued…</a:t>
            </a:r>
          </a:p>
        </p:txBody>
      </p:sp>
      <p:pic>
        <p:nvPicPr>
          <p:cNvPr id="65540" name="Picture 16" descr="0071-0903-1700-5815_business_man_in_a_suit_and_ti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0688" y="3000375"/>
            <a:ext cx="8572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1" name="Picture 16" descr="0071-0903-1700-5815_business_man_in_a_suit_and_ti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643063"/>
            <a:ext cx="8572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2" name="Picture 16" descr="0071-0903-1700-5815_business_man_in_a_suit_and_ti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5313" y="3071813"/>
            <a:ext cx="8572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3" name="Picture 16" descr="0071-0903-1700-5815_business_man_in_a_suit_and_ti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4643438"/>
            <a:ext cx="8572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Up-Down Arrow 11"/>
          <p:cNvSpPr/>
          <p:nvPr/>
        </p:nvSpPr>
        <p:spPr>
          <a:xfrm>
            <a:off x="7072313" y="2428875"/>
            <a:ext cx="428625" cy="7143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Down Arrow 12"/>
          <p:cNvSpPr/>
          <p:nvPr/>
        </p:nvSpPr>
        <p:spPr>
          <a:xfrm>
            <a:off x="7072313" y="3786188"/>
            <a:ext cx="428625" cy="7143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Left-Right Arrow 13"/>
          <p:cNvSpPr/>
          <p:nvPr/>
        </p:nvSpPr>
        <p:spPr>
          <a:xfrm>
            <a:off x="6357938" y="3214688"/>
            <a:ext cx="642937" cy="4286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Left-Right Arrow 14"/>
          <p:cNvSpPr/>
          <p:nvPr/>
        </p:nvSpPr>
        <p:spPr>
          <a:xfrm>
            <a:off x="7572375" y="3214688"/>
            <a:ext cx="642938" cy="4286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Smiley Face 17"/>
          <p:cNvSpPr/>
          <p:nvPr/>
        </p:nvSpPr>
        <p:spPr>
          <a:xfrm>
            <a:off x="7072313" y="3214688"/>
            <a:ext cx="428625" cy="500062"/>
          </a:xfrm>
          <a:prstGeom prst="smileyFace">
            <a:avLst>
              <a:gd name="adj" fmla="val 4653"/>
            </a:avLst>
          </a:prstGeom>
          <a:ln w="38100">
            <a:solidFill>
              <a:srgbClr val="100008"/>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cxnSp>
        <p:nvCxnSpPr>
          <p:cNvPr id="20" name="Straight Arrow Connector 19"/>
          <p:cNvCxnSpPr/>
          <p:nvPr/>
        </p:nvCxnSpPr>
        <p:spPr>
          <a:xfrm rot="16200000" flipV="1">
            <a:off x="7465219" y="3893344"/>
            <a:ext cx="857250" cy="6429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929563" y="4643438"/>
            <a:ext cx="1214437" cy="708025"/>
          </a:xfrm>
          <a:prstGeom prst="rect">
            <a:avLst/>
          </a:prstGeom>
          <a:noFill/>
        </p:spPr>
        <p:txBody>
          <a:bodyPr>
            <a:spAutoFit/>
          </a:bodyPr>
          <a:lstStyle/>
          <a:p>
            <a:pPr algn="ctr">
              <a:defRPr/>
            </a:pPr>
            <a:r>
              <a:rPr lang="en-US" sz="2000" b="1" dirty="0">
                <a:latin typeface="+mj-lt"/>
                <a:ea typeface="+mn-ea"/>
                <a:cs typeface="Arial" charset="0"/>
              </a:rPr>
              <a:t>Decision Maker</a:t>
            </a:r>
          </a:p>
        </p:txBody>
      </p:sp>
    </p:spTree>
    <p:extLst>
      <p:ext uri="{BB962C8B-B14F-4D97-AF65-F5344CB8AC3E}">
        <p14:creationId xmlns:p14="http://schemas.microsoft.com/office/powerpoint/2010/main" val="22162103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913" y="1428750"/>
            <a:ext cx="4438650" cy="4495800"/>
          </a:xfrm>
        </p:spPr>
        <p:txBody>
          <a:bodyPr>
            <a:normAutofit fontScale="92500" lnSpcReduction="20000"/>
          </a:bodyPr>
          <a:lstStyle/>
          <a:p>
            <a:pPr marL="571500" indent="-571500">
              <a:buClrTx/>
              <a:buSzPct val="73000"/>
              <a:buFont typeface="Tw Cen MT" pitchFamily="34" charset="0"/>
              <a:buAutoNum type="romanUcPeriod" startAt="2"/>
              <a:defRPr/>
            </a:pPr>
            <a:r>
              <a:rPr lang="en-US" sz="3200" b="1" dirty="0" smtClean="0">
                <a:solidFill>
                  <a:srgbClr val="0070C0"/>
                </a:solidFill>
                <a:ea typeface="+mn-ea"/>
                <a:cs typeface="+mn-cs"/>
              </a:rPr>
              <a:t>The Bureaucratic / Pyramid / Hierarchical Structure</a:t>
            </a:r>
          </a:p>
          <a:p>
            <a:pPr lvl="1">
              <a:buFont typeface="Wingdings 2" pitchFamily="18" charset="2"/>
              <a:buChar char=""/>
              <a:defRPr/>
            </a:pPr>
            <a:r>
              <a:rPr lang="en-US" sz="2350" dirty="0" smtClean="0">
                <a:ea typeface="+mn-ea"/>
              </a:rPr>
              <a:t>Traditional hierarchical structure for most medium and large organizations.</a:t>
            </a:r>
          </a:p>
          <a:p>
            <a:pPr lvl="1">
              <a:buFont typeface="Wingdings 2" pitchFamily="18" charset="2"/>
              <a:buChar char=""/>
              <a:defRPr/>
            </a:pPr>
            <a:r>
              <a:rPr lang="en-US" sz="2350" dirty="0" smtClean="0">
                <a:ea typeface="+mn-ea"/>
              </a:rPr>
              <a:t>Decision making is shared.</a:t>
            </a:r>
          </a:p>
          <a:p>
            <a:pPr lvl="1">
              <a:buFont typeface="Wingdings 2" pitchFamily="18" charset="2"/>
              <a:buChar char=""/>
              <a:defRPr/>
            </a:pPr>
            <a:r>
              <a:rPr lang="en-US" sz="2350" dirty="0" smtClean="0">
                <a:ea typeface="+mn-ea"/>
              </a:rPr>
              <a:t>Specialization of tasks </a:t>
            </a:r>
            <a:r>
              <a:rPr lang="en-US" sz="2350" dirty="0" smtClean="0">
                <a:ea typeface="+mn-ea"/>
                <a:sym typeface="Wingdings" pitchFamily="2" charset="2"/>
              </a:rPr>
              <a:t> allow the business to enjoy economies of scale.</a:t>
            </a:r>
          </a:p>
          <a:p>
            <a:pPr lvl="1">
              <a:buFont typeface="Wingdings 2" pitchFamily="18" charset="2"/>
              <a:buChar char=""/>
              <a:defRPr/>
            </a:pPr>
            <a:r>
              <a:rPr lang="en-US" sz="2350" dirty="0" smtClean="0">
                <a:ea typeface="+mn-ea"/>
                <a:sym typeface="Wingdings" pitchFamily="2" charset="2"/>
              </a:rPr>
              <a:t>Criticism: structure cannot meet new &amp; changing demands. </a:t>
            </a:r>
            <a:endParaRPr lang="en-US" sz="2350" dirty="0" smtClean="0">
              <a:ea typeface="+mn-ea"/>
            </a:endParaRPr>
          </a:p>
        </p:txBody>
      </p:sp>
      <p:sp>
        <p:nvSpPr>
          <p:cNvPr id="665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3DCACA8F-5561-E74C-9389-1D1131B1B311}" type="slidenum">
              <a:rPr lang="en-US" sz="1200">
                <a:solidFill>
                  <a:srgbClr val="FFFFFF"/>
                </a:solidFill>
              </a:rPr>
              <a:pPr eaLnBrk="1" hangingPunct="1">
                <a:lnSpc>
                  <a:spcPct val="80000"/>
                </a:lnSpc>
              </a:pPr>
              <a:t>32</a:t>
            </a:fld>
            <a:endParaRPr lang="en-US" sz="1200">
              <a:solidFill>
                <a:srgbClr val="FFFFFF"/>
              </a:solidFill>
            </a:endParaRPr>
          </a:p>
        </p:txBody>
      </p:sp>
      <p:sp>
        <p:nvSpPr>
          <p:cNvPr id="66563" name="Title 1"/>
          <p:cNvSpPr>
            <a:spLocks noGrp="1"/>
          </p:cNvSpPr>
          <p:nvPr>
            <p:ph type="title"/>
          </p:nvPr>
        </p:nvSpPr>
        <p:spPr>
          <a:xfrm>
            <a:off x="612775" y="228600"/>
            <a:ext cx="8153400" cy="990600"/>
          </a:xfrm>
        </p:spPr>
        <p:txBody>
          <a:bodyPr/>
          <a:lstStyle/>
          <a:p>
            <a:r>
              <a:rPr lang="en-US" sz="2400">
                <a:latin typeface="Tw Cen MT" charset="0"/>
              </a:rPr>
              <a:t>Continued…</a:t>
            </a:r>
          </a:p>
        </p:txBody>
      </p:sp>
      <p:graphicFrame>
        <p:nvGraphicFramePr>
          <p:cNvPr id="16" name="Diagram 15"/>
          <p:cNvGraphicFramePr/>
          <p:nvPr/>
        </p:nvGraphicFramePr>
        <p:xfrm>
          <a:off x="4071934" y="2143116"/>
          <a:ext cx="4333884"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Down Arrow 18"/>
          <p:cNvSpPr/>
          <p:nvPr/>
        </p:nvSpPr>
        <p:spPr>
          <a:xfrm>
            <a:off x="8501063" y="2500313"/>
            <a:ext cx="571500" cy="3500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Up Arrow 21"/>
          <p:cNvSpPr/>
          <p:nvPr/>
        </p:nvSpPr>
        <p:spPr>
          <a:xfrm>
            <a:off x="5357813" y="2357438"/>
            <a:ext cx="571500" cy="35718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xtBox 23"/>
          <p:cNvSpPr txBox="1"/>
          <p:nvPr/>
        </p:nvSpPr>
        <p:spPr>
          <a:xfrm rot="16200000">
            <a:off x="4624388" y="4662487"/>
            <a:ext cx="2071688" cy="461963"/>
          </a:xfrm>
          <a:prstGeom prst="rect">
            <a:avLst/>
          </a:prstGeom>
          <a:noFill/>
        </p:spPr>
        <p:txBody>
          <a:bodyPr>
            <a:spAutoFit/>
          </a:bodyPr>
          <a:lstStyle/>
          <a:p>
            <a:pPr>
              <a:defRPr/>
            </a:pPr>
            <a:r>
              <a:rPr lang="en-US" sz="2400" b="1" dirty="0">
                <a:solidFill>
                  <a:srgbClr val="002060"/>
                </a:solidFill>
                <a:latin typeface="+mj-lt"/>
                <a:ea typeface="+mn-ea"/>
                <a:cs typeface="Arial" charset="0"/>
              </a:rPr>
              <a:t>Information</a:t>
            </a:r>
          </a:p>
        </p:txBody>
      </p:sp>
      <p:sp>
        <p:nvSpPr>
          <p:cNvPr id="25" name="TextBox 24"/>
          <p:cNvSpPr txBox="1"/>
          <p:nvPr/>
        </p:nvSpPr>
        <p:spPr>
          <a:xfrm rot="5400000">
            <a:off x="7767638" y="3305175"/>
            <a:ext cx="2071687" cy="461963"/>
          </a:xfrm>
          <a:prstGeom prst="rect">
            <a:avLst/>
          </a:prstGeom>
          <a:noFill/>
        </p:spPr>
        <p:txBody>
          <a:bodyPr>
            <a:spAutoFit/>
          </a:bodyPr>
          <a:lstStyle/>
          <a:p>
            <a:pPr>
              <a:defRPr/>
            </a:pPr>
            <a:r>
              <a:rPr lang="en-US" sz="2400" b="1" dirty="0">
                <a:solidFill>
                  <a:srgbClr val="002060"/>
                </a:solidFill>
                <a:latin typeface="+mj-lt"/>
                <a:ea typeface="+mn-ea"/>
                <a:cs typeface="Arial" charset="0"/>
              </a:rPr>
              <a:t>Decisions</a:t>
            </a:r>
          </a:p>
        </p:txBody>
      </p:sp>
    </p:spTree>
    <p:extLst>
      <p:ext uri="{BB962C8B-B14F-4D97-AF65-F5344CB8AC3E}">
        <p14:creationId xmlns:p14="http://schemas.microsoft.com/office/powerpoint/2010/main" val="325526281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ontent Placeholder 2"/>
          <p:cNvSpPr>
            <a:spLocks noGrp="1"/>
          </p:cNvSpPr>
          <p:nvPr>
            <p:ph sz="quarter" idx="1"/>
          </p:nvPr>
        </p:nvSpPr>
        <p:spPr>
          <a:xfrm>
            <a:off x="61913" y="1428750"/>
            <a:ext cx="8867775" cy="4495800"/>
          </a:xfrm>
        </p:spPr>
        <p:txBody>
          <a:bodyPr>
            <a:normAutofit fontScale="92500" lnSpcReduction="10000"/>
          </a:bodyPr>
          <a:lstStyle/>
          <a:p>
            <a:pPr marL="571500" indent="-571500">
              <a:buClrTx/>
              <a:buSzPct val="73000"/>
              <a:buFont typeface="Tw Cen MT" charset="0"/>
              <a:buAutoNum type="romanUcPeriod" startAt="3"/>
            </a:pPr>
            <a:r>
              <a:rPr lang="en-US" sz="3200" b="1">
                <a:solidFill>
                  <a:srgbClr val="FF5050"/>
                </a:solidFill>
                <a:latin typeface="Tw Cen MT" charset="0"/>
              </a:rPr>
              <a:t>The Matrix Structure</a:t>
            </a:r>
          </a:p>
          <a:p>
            <a:pPr marL="571500" indent="-571500"/>
            <a:r>
              <a:rPr lang="en-US" sz="2300">
                <a:latin typeface="Tw Cen MT" charset="0"/>
              </a:rPr>
              <a:t>The basis for the </a:t>
            </a:r>
            <a:r>
              <a:rPr lang="en-US" sz="2300" b="1">
                <a:latin typeface="Tw Cen MT" charset="0"/>
              </a:rPr>
              <a:t>matrix organization </a:t>
            </a:r>
            <a:r>
              <a:rPr lang="en-US" sz="2300">
                <a:latin typeface="Tw Cen MT" charset="0"/>
              </a:rPr>
              <a:t>is an endeavor to create synergism through shared responsibility between project and functional management. Other advantages of a pure matrix organizational form, to project management, include: </a:t>
            </a:r>
          </a:p>
          <a:p>
            <a:pPr lvl="1"/>
            <a:r>
              <a:rPr lang="en-US" sz="2300">
                <a:latin typeface="Tw Cen MT" charset="0"/>
              </a:rPr>
              <a:t>Because key people can be shared, the project cost is minimized</a:t>
            </a:r>
          </a:p>
          <a:p>
            <a:pPr lvl="1"/>
            <a:r>
              <a:rPr lang="en-US" sz="2300">
                <a:latin typeface="Tw Cen MT" charset="0"/>
              </a:rPr>
              <a:t>Conflicts are minimal, and those requiring hierarchical referrals are more easily resolved</a:t>
            </a:r>
          </a:p>
          <a:p>
            <a:pPr lvl="1"/>
            <a:r>
              <a:rPr lang="en-US" sz="2300">
                <a:latin typeface="Tw Cen MT" charset="0"/>
              </a:rPr>
              <a:t>There is a better balance between time, cost and performance</a:t>
            </a:r>
          </a:p>
          <a:p>
            <a:pPr lvl="1"/>
            <a:r>
              <a:rPr lang="en-US" sz="2300">
                <a:latin typeface="Tw Cen MT" charset="0"/>
              </a:rPr>
              <a:t>Authority and responsibility are shared</a:t>
            </a:r>
          </a:p>
          <a:p>
            <a:pPr lvl="1"/>
            <a:r>
              <a:rPr lang="en-US" sz="2300">
                <a:latin typeface="Tw Cen MT" charset="0"/>
              </a:rPr>
              <a:t>Stress is distributed among the team</a:t>
            </a:r>
          </a:p>
          <a:p>
            <a:pPr lvl="1"/>
            <a:r>
              <a:rPr lang="en-US" sz="2300" u="sng">
                <a:latin typeface="Tw Cen MT" charset="0"/>
              </a:rPr>
              <a:t>Matrix management</a:t>
            </a:r>
            <a:r>
              <a:rPr lang="en-US" sz="2300">
                <a:latin typeface="Tw Cen MT" charset="0"/>
              </a:rPr>
              <a:t>: </a:t>
            </a:r>
            <a:r>
              <a:rPr lang="ja-JP" altLang="en-US" sz="2300">
                <a:latin typeface="Tw Cen MT" charset="0"/>
              </a:rPr>
              <a:t>“</a:t>
            </a:r>
            <a:r>
              <a:rPr lang="en-US" altLang="ja-JP" sz="2300">
                <a:latin typeface="Tw Cen MT" charset="0"/>
              </a:rPr>
              <a:t>involves coordinating and support of specialist teams within a matrix structure</a:t>
            </a:r>
            <a:r>
              <a:rPr lang="ja-JP" altLang="en-US" sz="2300">
                <a:latin typeface="Tw Cen MT" charset="0"/>
              </a:rPr>
              <a:t>”</a:t>
            </a:r>
            <a:r>
              <a:rPr lang="en-US" altLang="ja-JP" sz="2300">
                <a:latin typeface="Tw Cen MT" charset="0"/>
              </a:rPr>
              <a:t>.</a:t>
            </a:r>
            <a:endParaRPr lang="en-US" sz="2300">
              <a:latin typeface="Tw Cen MT" charset="0"/>
            </a:endParaRPr>
          </a:p>
        </p:txBody>
      </p:sp>
      <p:sp>
        <p:nvSpPr>
          <p:cNvPr id="6758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F75B2A8D-BEB3-F14B-AB92-8807250B59C1}" type="slidenum">
              <a:rPr lang="en-US" sz="1200">
                <a:solidFill>
                  <a:srgbClr val="FFFFFF"/>
                </a:solidFill>
              </a:rPr>
              <a:pPr eaLnBrk="1" hangingPunct="1">
                <a:lnSpc>
                  <a:spcPct val="80000"/>
                </a:lnSpc>
              </a:pPr>
              <a:t>33</a:t>
            </a:fld>
            <a:endParaRPr lang="en-US" sz="1200">
              <a:solidFill>
                <a:srgbClr val="FFFFFF"/>
              </a:solidFill>
            </a:endParaRPr>
          </a:p>
        </p:txBody>
      </p:sp>
      <p:sp>
        <p:nvSpPr>
          <p:cNvPr id="67587"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236892829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53F7FE9E-FA56-6D43-86D1-9D2D4584E85E}" type="slidenum">
              <a:rPr lang="en-US" sz="1200">
                <a:solidFill>
                  <a:srgbClr val="FFFFFF"/>
                </a:solidFill>
              </a:rPr>
              <a:pPr eaLnBrk="1" hangingPunct="1">
                <a:lnSpc>
                  <a:spcPct val="80000"/>
                </a:lnSpc>
              </a:pPr>
              <a:t>34</a:t>
            </a:fld>
            <a:endParaRPr lang="en-US" sz="1200">
              <a:solidFill>
                <a:srgbClr val="FFFFFF"/>
              </a:solidFill>
            </a:endParaRPr>
          </a:p>
        </p:txBody>
      </p:sp>
      <p:sp>
        <p:nvSpPr>
          <p:cNvPr id="68610" name="Title 1"/>
          <p:cNvSpPr>
            <a:spLocks noGrp="1"/>
          </p:cNvSpPr>
          <p:nvPr>
            <p:ph type="title"/>
          </p:nvPr>
        </p:nvSpPr>
        <p:spPr>
          <a:xfrm>
            <a:off x="612775" y="228600"/>
            <a:ext cx="8153400" cy="990600"/>
          </a:xfrm>
        </p:spPr>
        <p:txBody>
          <a:bodyPr/>
          <a:lstStyle/>
          <a:p>
            <a:r>
              <a:rPr lang="en-US" sz="2400">
                <a:latin typeface="Tw Cen MT" charset="0"/>
              </a:rPr>
              <a:t>Continued… </a:t>
            </a:r>
            <a:r>
              <a:rPr lang="en-US" sz="2400">
                <a:latin typeface="Tw Cen MT" charset="0"/>
                <a:hlinkClick r:id="rId2"/>
              </a:rPr>
              <a:t>www.visitask.com/matrix-organization.asp</a:t>
            </a:r>
            <a:endParaRPr lang="en-US" sz="2400">
              <a:latin typeface="Tw Cen MT" charset="0"/>
            </a:endParaRPr>
          </a:p>
        </p:txBody>
      </p:sp>
      <p:pic>
        <p:nvPicPr>
          <p:cNvPr id="68611" name="Picture 5" descr="sample-matrix-organiz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514475"/>
            <a:ext cx="885825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28111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69634" name="Content Placeholder 2"/>
          <p:cNvSpPr>
            <a:spLocks noGrp="1"/>
          </p:cNvSpPr>
          <p:nvPr>
            <p:ph sz="quarter" idx="1"/>
          </p:nvPr>
        </p:nvSpPr>
        <p:spPr>
          <a:xfrm>
            <a:off x="612775" y="1600200"/>
            <a:ext cx="8153400" cy="4495800"/>
          </a:xfrm>
        </p:spPr>
        <p:txBody>
          <a:bodyPr/>
          <a:lstStyle/>
          <a:p>
            <a:r>
              <a:rPr lang="en-US">
                <a:latin typeface="Tw Cen MT" charset="0"/>
              </a:rPr>
              <a:t>He suggested that a firm can only remain successful if the structure is flexible enough to deal with rapid changes.</a:t>
            </a:r>
          </a:p>
        </p:txBody>
      </p:sp>
    </p:spTree>
    <p:extLst>
      <p:ext uri="{BB962C8B-B14F-4D97-AF65-F5344CB8AC3E}">
        <p14:creationId xmlns:p14="http://schemas.microsoft.com/office/powerpoint/2010/main" val="156906812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12775" y="228600"/>
            <a:ext cx="8153400" cy="990600"/>
          </a:xfrm>
        </p:spPr>
        <p:txBody>
          <a:bodyPr/>
          <a:lstStyle/>
          <a:p>
            <a:r>
              <a:rPr lang="en-US">
                <a:latin typeface="Tw Cen MT" charset="0"/>
              </a:rPr>
              <a:t>Henry Mintzberg</a:t>
            </a:r>
          </a:p>
        </p:txBody>
      </p:sp>
      <p:pic>
        <p:nvPicPr>
          <p:cNvPr id="70658" name="Picture 2" descr="http://www.valuebasedmanagement.net/images/picture_Mintz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5400"/>
            <a:ext cx="51435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24281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514350" indent="-514350">
              <a:buFont typeface="+mj-lt"/>
              <a:buAutoNum type="arabicPeriod"/>
              <a:defRPr/>
            </a:pPr>
            <a:r>
              <a:rPr lang="en-US" dirty="0" smtClean="0"/>
              <a:t>Ideology refers to the culture (beliefs, values and traditions) of the </a:t>
            </a:r>
            <a:r>
              <a:rPr lang="en-US" dirty="0" err="1" smtClean="0"/>
              <a:t>organisation</a:t>
            </a:r>
            <a:r>
              <a:rPr lang="en-US" dirty="0" smtClean="0"/>
              <a:t>.</a:t>
            </a:r>
          </a:p>
          <a:p>
            <a:pPr marL="514350" indent="-514350">
              <a:buFont typeface="+mj-lt"/>
              <a:buAutoNum type="arabicPeriod"/>
              <a:defRPr/>
            </a:pPr>
            <a:r>
              <a:rPr lang="en-US" dirty="0" smtClean="0"/>
              <a:t>Strategic apex refers to the senior management team, i.e. the key decision-makers.</a:t>
            </a:r>
          </a:p>
          <a:p>
            <a:pPr marL="514350" indent="-514350">
              <a:buFont typeface="+mj-lt"/>
              <a:buAutoNum type="arabicPeriod"/>
              <a:defRPr/>
            </a:pPr>
            <a:r>
              <a:rPr lang="en-US" dirty="0" smtClean="0"/>
              <a:t>Middle line refers to the team of middle management in the </a:t>
            </a:r>
            <a:r>
              <a:rPr lang="en-US" dirty="0" err="1" smtClean="0"/>
              <a:t>organisation</a:t>
            </a:r>
            <a:r>
              <a:rPr lang="en-US" dirty="0" smtClean="0"/>
              <a:t>.</a:t>
            </a:r>
          </a:p>
          <a:p>
            <a:pPr marL="514350" indent="-514350">
              <a:buFont typeface="+mj-lt"/>
              <a:buAutoNum type="arabicPeriod"/>
              <a:defRPr/>
            </a:pPr>
            <a:r>
              <a:rPr lang="en-US" dirty="0" smtClean="0"/>
              <a:t>Operating core refers to the operational processes within the </a:t>
            </a:r>
            <a:r>
              <a:rPr lang="en-US" dirty="0" err="1" smtClean="0"/>
              <a:t>organisation</a:t>
            </a:r>
            <a:r>
              <a:rPr lang="en-US" dirty="0" smtClean="0"/>
              <a:t>.</a:t>
            </a:r>
          </a:p>
          <a:p>
            <a:pPr marL="514350" indent="-514350">
              <a:buFont typeface="+mj-lt"/>
              <a:buAutoNum type="arabicPeriod"/>
              <a:defRPr/>
            </a:pPr>
            <a:r>
              <a:rPr lang="en-US" dirty="0" smtClean="0"/>
              <a:t>Techno structure refers to the technical support team and systems.</a:t>
            </a:r>
          </a:p>
          <a:p>
            <a:pPr marL="514350" indent="-514350">
              <a:buFont typeface="+mj-lt"/>
              <a:buAutoNum type="arabicPeriod"/>
              <a:defRPr/>
            </a:pPr>
            <a:r>
              <a:rPr lang="en-US" dirty="0" smtClean="0"/>
              <a:t>Support staff refers to the team of staff support outside of operational processes and technical support, such as clerical staff and those working in public relations.</a:t>
            </a:r>
            <a:endParaRPr lang="en-US" dirty="0"/>
          </a:p>
        </p:txBody>
      </p:sp>
    </p:spTree>
    <p:extLst>
      <p:ext uri="{BB962C8B-B14F-4D97-AF65-F5344CB8AC3E}">
        <p14:creationId xmlns:p14="http://schemas.microsoft.com/office/powerpoint/2010/main" val="414743900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2706" name="Content Placeholder 2"/>
          <p:cNvSpPr>
            <a:spLocks noGrp="1"/>
          </p:cNvSpPr>
          <p:nvPr>
            <p:ph sz="quarter" idx="1"/>
          </p:nvPr>
        </p:nvSpPr>
        <p:spPr>
          <a:xfrm>
            <a:off x="612775" y="1600200"/>
            <a:ext cx="8153400" cy="4495800"/>
          </a:xfrm>
        </p:spPr>
        <p:txBody>
          <a:bodyPr/>
          <a:lstStyle/>
          <a:p>
            <a:r>
              <a:rPr lang="en-US">
                <a:latin typeface="Tw Cen MT" charset="0"/>
              </a:rPr>
              <a:t>Six organisational configurations (all may exist but one likely to dominate).</a:t>
            </a:r>
          </a:p>
          <a:p>
            <a:pPr>
              <a:buFont typeface="Wingdings" charset="0"/>
              <a:buNone/>
            </a:pPr>
            <a:r>
              <a:rPr lang="en-US">
                <a:latin typeface="Tw Cen MT" charset="0"/>
              </a:rPr>
              <a:t>1.	Innovative organisation or adhocracy</a:t>
            </a:r>
          </a:p>
          <a:p>
            <a:pPr lvl="1"/>
            <a:r>
              <a:rPr lang="en-US">
                <a:latin typeface="Tw Cen MT" charset="0"/>
              </a:rPr>
              <a:t>Small project teams (silos) dealing with specific problems.</a:t>
            </a:r>
          </a:p>
          <a:p>
            <a:pPr lvl="1"/>
            <a:r>
              <a:rPr lang="en-US">
                <a:latin typeface="Tw Cen MT" charset="0"/>
              </a:rPr>
              <a:t>Decentralised</a:t>
            </a:r>
          </a:p>
          <a:p>
            <a:pPr lvl="1"/>
            <a:r>
              <a:rPr lang="en-US">
                <a:latin typeface="Tw Cen MT" charset="0"/>
              </a:rPr>
              <a:t>No standard procedures</a:t>
            </a:r>
          </a:p>
          <a:p>
            <a:pPr lvl="1"/>
            <a:r>
              <a:rPr lang="en-US">
                <a:latin typeface="Tw Cen MT" charset="0"/>
              </a:rPr>
              <a:t>Very flexible</a:t>
            </a:r>
          </a:p>
        </p:txBody>
      </p:sp>
    </p:spTree>
    <p:extLst>
      <p:ext uri="{BB962C8B-B14F-4D97-AF65-F5344CB8AC3E}">
        <p14:creationId xmlns:p14="http://schemas.microsoft.com/office/powerpoint/2010/main" val="380853648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3730" name="Content Placeholder 2"/>
          <p:cNvSpPr>
            <a:spLocks noGrp="1"/>
          </p:cNvSpPr>
          <p:nvPr>
            <p:ph sz="quarter" idx="1"/>
          </p:nvPr>
        </p:nvSpPr>
        <p:spPr>
          <a:xfrm>
            <a:off x="612775" y="1600200"/>
            <a:ext cx="8153400" cy="4495800"/>
          </a:xfrm>
        </p:spPr>
        <p:txBody>
          <a:bodyPr/>
          <a:lstStyle/>
          <a:p>
            <a:pPr marL="457200" indent="-457200">
              <a:buFont typeface="Wingdings" charset="0"/>
              <a:buNone/>
            </a:pPr>
            <a:r>
              <a:rPr lang="en-US">
                <a:latin typeface="Tw Cen MT" charset="0"/>
              </a:rPr>
              <a:t>2.	Entrepreneurial organisations</a:t>
            </a:r>
          </a:p>
          <a:p>
            <a:pPr lvl="1"/>
            <a:r>
              <a:rPr lang="en-US">
                <a:latin typeface="Tw Cen MT" charset="0"/>
              </a:rPr>
              <a:t>Decision-making retained by the strategic apex (flexible and responsive)</a:t>
            </a:r>
          </a:p>
          <a:p>
            <a:pPr lvl="1"/>
            <a:r>
              <a:rPr lang="en-US">
                <a:latin typeface="Tw Cen MT" charset="0"/>
              </a:rPr>
              <a:t>Direct supervision and centralised</a:t>
            </a:r>
          </a:p>
        </p:txBody>
      </p:sp>
    </p:spTree>
    <p:extLst>
      <p:ext uri="{BB962C8B-B14F-4D97-AF65-F5344CB8AC3E}">
        <p14:creationId xmlns:p14="http://schemas.microsoft.com/office/powerpoint/2010/main" val="21562810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sz="quarter" idx="1"/>
          </p:nvPr>
        </p:nvSpPr>
        <p:spPr>
          <a:xfrm>
            <a:off x="214313" y="1647825"/>
            <a:ext cx="8786812" cy="4495800"/>
          </a:xfrm>
        </p:spPr>
        <p:txBody>
          <a:bodyPr/>
          <a:lstStyle/>
          <a:p>
            <a:r>
              <a:rPr lang="en-US" sz="2600" b="1">
                <a:latin typeface="Tw Cen MT" charset="0"/>
              </a:rPr>
              <a:t>Delegation:</a:t>
            </a:r>
          </a:p>
          <a:p>
            <a:pPr lvl="1"/>
            <a:r>
              <a:rPr lang="en-US">
                <a:latin typeface="Tw Cen MT" charset="0"/>
              </a:rPr>
              <a:t>Factors deciding the amount of authority to delegate:</a:t>
            </a:r>
          </a:p>
          <a:p>
            <a:pPr marL="1143000" lvl="2" indent="-457200">
              <a:buFont typeface="Tw Cen MT" charset="0"/>
              <a:buAutoNum type="arabicPeriod"/>
            </a:pPr>
            <a:r>
              <a:rPr lang="en-US" sz="2500">
                <a:latin typeface="Tw Cen MT" charset="0"/>
              </a:rPr>
              <a:t>The culture of the organization;</a:t>
            </a:r>
          </a:p>
          <a:p>
            <a:pPr marL="1143000" lvl="2" indent="-457200">
              <a:buFont typeface="Tw Cen MT" charset="0"/>
              <a:buAutoNum type="arabicPeriod"/>
            </a:pPr>
            <a:r>
              <a:rPr lang="en-US" sz="2500">
                <a:latin typeface="Tw Cen MT" charset="0"/>
              </a:rPr>
              <a:t>The ability of the subordinate;</a:t>
            </a:r>
          </a:p>
          <a:p>
            <a:pPr marL="1143000" lvl="2" indent="-457200">
              <a:buFont typeface="Tw Cen MT" charset="0"/>
              <a:buAutoNum type="arabicPeriod"/>
            </a:pPr>
            <a:r>
              <a:rPr lang="en-US" sz="2500">
                <a:latin typeface="Tw Cen MT" charset="0"/>
              </a:rPr>
              <a:t>The consequences of getting the decision wrong;</a:t>
            </a:r>
          </a:p>
          <a:p>
            <a:pPr marL="1143000" lvl="2" indent="-457200">
              <a:buFont typeface="Tw Cen MT" charset="0"/>
              <a:buAutoNum type="arabicPeriod"/>
            </a:pPr>
            <a:r>
              <a:rPr lang="en-US" sz="2500">
                <a:latin typeface="Tw Cen MT" charset="0"/>
              </a:rPr>
              <a:t>The expectations of the managers and the subordinate;</a:t>
            </a:r>
          </a:p>
          <a:p>
            <a:pPr marL="1143000" lvl="2" indent="-457200">
              <a:buFont typeface="Tw Cen MT" charset="0"/>
              <a:buAutoNum type="arabicPeriod"/>
            </a:pPr>
            <a:r>
              <a:rPr lang="en-US" sz="2500">
                <a:latin typeface="Tw Cen MT" charset="0"/>
              </a:rPr>
              <a:t>The amount of work the manager and subordinate have to do.</a:t>
            </a:r>
          </a:p>
          <a:p>
            <a:endParaRPr lang="en-US" sz="3200">
              <a:latin typeface="Tw Cen MT" charset="0"/>
            </a:endParaRPr>
          </a:p>
        </p:txBody>
      </p:sp>
      <p:sp>
        <p:nvSpPr>
          <p:cNvPr id="399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0F07D416-59D0-384B-8E34-32D33D515026}" type="slidenum">
              <a:rPr lang="en-US" sz="1200">
                <a:solidFill>
                  <a:srgbClr val="FFFFFF"/>
                </a:solidFill>
              </a:rPr>
              <a:pPr eaLnBrk="1" hangingPunct="1">
                <a:lnSpc>
                  <a:spcPct val="80000"/>
                </a:lnSpc>
              </a:pPr>
              <a:t>4</a:t>
            </a:fld>
            <a:endParaRPr lang="en-US" sz="1200">
              <a:solidFill>
                <a:srgbClr val="FFFFFF"/>
              </a:solidFill>
            </a:endParaRPr>
          </a:p>
        </p:txBody>
      </p:sp>
      <p:sp>
        <p:nvSpPr>
          <p:cNvPr id="39939"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225283888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4754" name="Content Placeholder 2"/>
          <p:cNvSpPr>
            <a:spLocks noGrp="1"/>
          </p:cNvSpPr>
          <p:nvPr>
            <p:ph sz="quarter" idx="1"/>
          </p:nvPr>
        </p:nvSpPr>
        <p:spPr>
          <a:xfrm>
            <a:off x="612775" y="1600200"/>
            <a:ext cx="8153400" cy="4495800"/>
          </a:xfrm>
        </p:spPr>
        <p:txBody>
          <a:bodyPr/>
          <a:lstStyle/>
          <a:p>
            <a:pPr>
              <a:buFont typeface="Wingdings" charset="0"/>
              <a:buNone/>
            </a:pPr>
            <a:r>
              <a:rPr lang="en-US">
                <a:latin typeface="Tw Cen MT" charset="0"/>
              </a:rPr>
              <a:t>3.	Machine Organisations</a:t>
            </a:r>
          </a:p>
          <a:p>
            <a:pPr lvl="1"/>
            <a:r>
              <a:rPr lang="en-US">
                <a:latin typeface="Tw Cen MT" charset="0"/>
              </a:rPr>
              <a:t>Coordination by operating core or technostructure</a:t>
            </a:r>
          </a:p>
          <a:p>
            <a:pPr lvl="1"/>
            <a:r>
              <a:rPr lang="en-US">
                <a:latin typeface="Tw Cen MT" charset="0"/>
              </a:rPr>
              <a:t>Specialization and standardisation (machine bureaucracy).</a:t>
            </a:r>
          </a:p>
          <a:p>
            <a:pPr lvl="1"/>
            <a:r>
              <a:rPr lang="en-US">
                <a:latin typeface="Tw Cen MT" charset="0"/>
              </a:rPr>
              <a:t>Formal procedures</a:t>
            </a:r>
          </a:p>
          <a:p>
            <a:pPr lvl="1"/>
            <a:r>
              <a:rPr lang="en-US">
                <a:latin typeface="Tw Cen MT" charset="0"/>
              </a:rPr>
              <a:t>Clear communication</a:t>
            </a:r>
          </a:p>
          <a:p>
            <a:pPr lvl="1"/>
            <a:r>
              <a:rPr lang="en-US">
                <a:latin typeface="Tw Cen MT" charset="0"/>
              </a:rPr>
              <a:t>inflexible</a:t>
            </a:r>
          </a:p>
        </p:txBody>
      </p:sp>
    </p:spTree>
    <p:extLst>
      <p:ext uri="{BB962C8B-B14F-4D97-AF65-F5344CB8AC3E}">
        <p14:creationId xmlns:p14="http://schemas.microsoft.com/office/powerpoint/2010/main" val="194170066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5778" name="Content Placeholder 2"/>
          <p:cNvSpPr>
            <a:spLocks noGrp="1"/>
          </p:cNvSpPr>
          <p:nvPr>
            <p:ph sz="quarter" idx="1"/>
          </p:nvPr>
        </p:nvSpPr>
        <p:spPr>
          <a:xfrm>
            <a:off x="612775" y="1600200"/>
            <a:ext cx="8153400" cy="4495800"/>
          </a:xfrm>
        </p:spPr>
        <p:txBody>
          <a:bodyPr/>
          <a:lstStyle/>
          <a:p>
            <a:pPr>
              <a:buFont typeface="Wingdings" charset="0"/>
              <a:buNone/>
            </a:pPr>
            <a:r>
              <a:rPr lang="en-US">
                <a:latin typeface="Tw Cen MT" charset="0"/>
              </a:rPr>
              <a:t>4.	Divisionalised Organisations</a:t>
            </a:r>
          </a:p>
          <a:p>
            <a:pPr lvl="1"/>
            <a:r>
              <a:rPr lang="en-US">
                <a:latin typeface="Tw Cen MT" charset="0"/>
              </a:rPr>
              <a:t>Organized by middle management</a:t>
            </a:r>
          </a:p>
          <a:p>
            <a:pPr lvl="1"/>
            <a:r>
              <a:rPr lang="en-US">
                <a:latin typeface="Tw Cen MT" charset="0"/>
              </a:rPr>
              <a:t>Standardised</a:t>
            </a:r>
          </a:p>
          <a:p>
            <a:pPr lvl="1"/>
            <a:r>
              <a:rPr lang="en-US">
                <a:latin typeface="Tw Cen MT" charset="0"/>
              </a:rPr>
              <a:t>Inflexible (although delegation and decentralisation can overcome this).</a:t>
            </a:r>
          </a:p>
        </p:txBody>
      </p:sp>
    </p:spTree>
    <p:extLst>
      <p:ext uri="{BB962C8B-B14F-4D97-AF65-F5344CB8AC3E}">
        <p14:creationId xmlns:p14="http://schemas.microsoft.com/office/powerpoint/2010/main" val="140636952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6802" name="Content Placeholder 2"/>
          <p:cNvSpPr>
            <a:spLocks noGrp="1"/>
          </p:cNvSpPr>
          <p:nvPr>
            <p:ph sz="quarter" idx="1"/>
          </p:nvPr>
        </p:nvSpPr>
        <p:spPr>
          <a:xfrm>
            <a:off x="612775" y="1600200"/>
            <a:ext cx="8153400" cy="4495800"/>
          </a:xfrm>
        </p:spPr>
        <p:txBody>
          <a:bodyPr/>
          <a:lstStyle/>
          <a:p>
            <a:pPr>
              <a:buFont typeface="Wingdings" charset="0"/>
              <a:buNone/>
            </a:pPr>
            <a:r>
              <a:rPr lang="en-US">
                <a:latin typeface="Tw Cen MT" charset="0"/>
              </a:rPr>
              <a:t>5.	Professional Organisations</a:t>
            </a:r>
          </a:p>
          <a:p>
            <a:pPr lvl="1"/>
            <a:r>
              <a:rPr lang="en-US">
                <a:latin typeface="Tw Cen MT" charset="0"/>
              </a:rPr>
              <a:t>Those with standardised skills make up operating core.</a:t>
            </a:r>
          </a:p>
          <a:p>
            <a:pPr lvl="1"/>
            <a:r>
              <a:rPr lang="en-US">
                <a:latin typeface="Tw Cen MT" charset="0"/>
              </a:rPr>
              <a:t>Inflexible as they tend to be highly specialised</a:t>
            </a:r>
          </a:p>
        </p:txBody>
      </p:sp>
    </p:spTree>
    <p:extLst>
      <p:ext uri="{BB962C8B-B14F-4D97-AF65-F5344CB8AC3E}">
        <p14:creationId xmlns:p14="http://schemas.microsoft.com/office/powerpoint/2010/main" val="238426641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7826" name="Content Placeholder 2"/>
          <p:cNvSpPr>
            <a:spLocks noGrp="1"/>
          </p:cNvSpPr>
          <p:nvPr>
            <p:ph sz="quarter" idx="1"/>
          </p:nvPr>
        </p:nvSpPr>
        <p:spPr>
          <a:xfrm>
            <a:off x="612775" y="1600200"/>
            <a:ext cx="8153400" cy="4495800"/>
          </a:xfrm>
        </p:spPr>
        <p:txBody>
          <a:bodyPr/>
          <a:lstStyle/>
          <a:p>
            <a:pPr>
              <a:buFont typeface="Wingdings" charset="0"/>
              <a:buNone/>
            </a:pPr>
            <a:r>
              <a:rPr lang="en-US">
                <a:latin typeface="Tw Cen MT" charset="0"/>
              </a:rPr>
              <a:t>6. Missionary Organisation</a:t>
            </a:r>
          </a:p>
          <a:p>
            <a:r>
              <a:rPr lang="en-US">
                <a:latin typeface="Tw Cen MT" charset="0"/>
              </a:rPr>
              <a:t>Coordination through standardised norms (ideology)</a:t>
            </a:r>
          </a:p>
          <a:p>
            <a:r>
              <a:rPr lang="en-US">
                <a:latin typeface="Tw Cen MT" charset="0"/>
              </a:rPr>
              <a:t>Every individual operates with the same beliefs</a:t>
            </a:r>
          </a:p>
        </p:txBody>
      </p:sp>
    </p:spTree>
    <p:extLst>
      <p:ext uri="{BB962C8B-B14F-4D97-AF65-F5344CB8AC3E}">
        <p14:creationId xmlns:p14="http://schemas.microsoft.com/office/powerpoint/2010/main" val="223097664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78850" name="Content Placeholder 2"/>
          <p:cNvSpPr>
            <a:spLocks noGrp="1"/>
          </p:cNvSpPr>
          <p:nvPr>
            <p:ph sz="quarter" idx="1"/>
          </p:nvPr>
        </p:nvSpPr>
        <p:spPr>
          <a:xfrm>
            <a:off x="612775" y="1600200"/>
            <a:ext cx="8153400" cy="4495800"/>
          </a:xfrm>
        </p:spPr>
        <p:txBody>
          <a:bodyPr/>
          <a:lstStyle/>
          <a:p>
            <a:r>
              <a:rPr lang="en-US">
                <a:latin typeface="Tw Cen MT" charset="0"/>
              </a:rPr>
              <a:t>Different configurations suit different businesses, i.e. capital intensive firms suit machine bureaucracy.</a:t>
            </a:r>
          </a:p>
          <a:p>
            <a:r>
              <a:rPr lang="en-US">
                <a:latin typeface="Tw Cen MT" charset="0"/>
              </a:rPr>
              <a:t>Adhocracy and entrepreneurial organisations are the most flexible and therefore more likely to embrace change.</a:t>
            </a:r>
          </a:p>
          <a:p>
            <a:r>
              <a:rPr lang="en-US">
                <a:latin typeface="Tw Cen MT" charset="0"/>
              </a:rPr>
              <a:t>For the structure to work properly employees must believe in the organisation’s ideology.</a:t>
            </a:r>
          </a:p>
        </p:txBody>
      </p:sp>
    </p:spTree>
    <p:extLst>
      <p:ext uri="{BB962C8B-B14F-4D97-AF65-F5344CB8AC3E}">
        <p14:creationId xmlns:p14="http://schemas.microsoft.com/office/powerpoint/2010/main" val="108202286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612775" y="228600"/>
            <a:ext cx="8153400" cy="990600"/>
          </a:xfrm>
        </p:spPr>
        <p:txBody>
          <a:bodyPr/>
          <a:lstStyle/>
          <a:p>
            <a:r>
              <a:rPr lang="en-US">
                <a:latin typeface="Tw Cen MT" charset="0"/>
              </a:rPr>
              <a:t>Tom Peters</a:t>
            </a:r>
          </a:p>
        </p:txBody>
      </p:sp>
      <p:sp>
        <p:nvSpPr>
          <p:cNvPr id="79874" name="Content Placeholder 2"/>
          <p:cNvSpPr>
            <a:spLocks noGrp="1"/>
          </p:cNvSpPr>
          <p:nvPr>
            <p:ph sz="quarter" idx="1"/>
          </p:nvPr>
        </p:nvSpPr>
        <p:spPr>
          <a:xfrm>
            <a:off x="612775" y="1600200"/>
            <a:ext cx="8153400" cy="4495800"/>
          </a:xfrm>
        </p:spPr>
        <p:txBody>
          <a:bodyPr/>
          <a:lstStyle/>
          <a:p>
            <a:r>
              <a:rPr lang="en-US">
                <a:latin typeface="Tw Cen MT" charset="0"/>
              </a:rPr>
              <a:t>What did you find out about Tom Peters?</a:t>
            </a:r>
          </a:p>
        </p:txBody>
      </p:sp>
    </p:spTree>
    <p:extLst>
      <p:ext uri="{BB962C8B-B14F-4D97-AF65-F5344CB8AC3E}">
        <p14:creationId xmlns:p14="http://schemas.microsoft.com/office/powerpoint/2010/main" val="275908978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612775" y="228600"/>
            <a:ext cx="8153400" cy="990600"/>
          </a:xfrm>
        </p:spPr>
        <p:txBody>
          <a:bodyPr/>
          <a:lstStyle/>
          <a:p>
            <a:r>
              <a:rPr lang="en-US">
                <a:latin typeface="Tw Cen MT" charset="0"/>
              </a:rPr>
              <a:t>Tom Peters</a:t>
            </a:r>
          </a:p>
        </p:txBody>
      </p:sp>
      <p:sp>
        <p:nvSpPr>
          <p:cNvPr id="80898" name="Content Placeholder 2"/>
          <p:cNvSpPr>
            <a:spLocks noGrp="1"/>
          </p:cNvSpPr>
          <p:nvPr>
            <p:ph sz="quarter" idx="1"/>
          </p:nvPr>
        </p:nvSpPr>
        <p:spPr>
          <a:xfrm>
            <a:off x="612775" y="1600200"/>
            <a:ext cx="8153400" cy="4495800"/>
          </a:xfrm>
        </p:spPr>
        <p:txBody>
          <a:bodyPr>
            <a:normAutofit fontScale="92500" lnSpcReduction="10000"/>
          </a:bodyPr>
          <a:lstStyle/>
          <a:p>
            <a:r>
              <a:rPr lang="en-US">
                <a:latin typeface="Tw Cen MT" charset="0"/>
              </a:rPr>
              <a:t>Flatter = better communication, more delegation, more empowerment, and greater flexibility.</a:t>
            </a:r>
          </a:p>
          <a:p>
            <a:r>
              <a:rPr lang="en-US">
                <a:latin typeface="Tw Cen MT" charset="0"/>
              </a:rPr>
              <a:t>Promotes innovation and commitment from the workforce.</a:t>
            </a:r>
          </a:p>
          <a:p>
            <a:r>
              <a:rPr lang="en-US" i="1">
                <a:latin typeface="Tw Cen MT" charset="0"/>
              </a:rPr>
              <a:t>2 features contribute to the flexibility of structures</a:t>
            </a:r>
          </a:p>
          <a:p>
            <a:pPr marL="822325" lvl="1" indent="-457200">
              <a:buFont typeface="Tw Cen MT" charset="0"/>
              <a:buAutoNum type="arabicPeriod"/>
            </a:pPr>
            <a:r>
              <a:rPr lang="en-US">
                <a:latin typeface="Tw Cen MT" charset="0"/>
              </a:rPr>
              <a:t>Removal of bureaucracy</a:t>
            </a:r>
          </a:p>
          <a:p>
            <a:pPr marL="1096963" lvl="2" indent="-457200"/>
            <a:r>
              <a:rPr lang="en-US">
                <a:latin typeface="Tw Cen MT" charset="0"/>
              </a:rPr>
              <a:t>Eliminates constraints through removal of rules and regulations.</a:t>
            </a:r>
          </a:p>
          <a:p>
            <a:pPr marL="822325" lvl="1" indent="-457200">
              <a:buFont typeface="Tw Cen MT" charset="0"/>
              <a:buAutoNum type="arabicPeriod"/>
            </a:pPr>
            <a:r>
              <a:rPr lang="en-US">
                <a:latin typeface="Tw Cen MT" charset="0"/>
              </a:rPr>
              <a:t>Use of project teams</a:t>
            </a:r>
          </a:p>
          <a:p>
            <a:pPr marL="1096963" lvl="2" indent="-457200"/>
            <a:r>
              <a:rPr lang="en-US">
                <a:latin typeface="Tw Cen MT" charset="0"/>
              </a:rPr>
              <a:t>(Matrix) should allow innovation</a:t>
            </a:r>
          </a:p>
        </p:txBody>
      </p:sp>
    </p:spTree>
    <p:extLst>
      <p:ext uri="{BB962C8B-B14F-4D97-AF65-F5344CB8AC3E}">
        <p14:creationId xmlns:p14="http://schemas.microsoft.com/office/powerpoint/2010/main" val="352324471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612775" y="228600"/>
            <a:ext cx="8153400" cy="990600"/>
          </a:xfrm>
        </p:spPr>
        <p:txBody>
          <a:bodyPr/>
          <a:lstStyle/>
          <a:p>
            <a:r>
              <a:rPr lang="en-US">
                <a:latin typeface="Tw Cen MT" charset="0"/>
              </a:rPr>
              <a:t>Henry Mintzberg</a:t>
            </a:r>
          </a:p>
        </p:txBody>
      </p:sp>
      <p:sp>
        <p:nvSpPr>
          <p:cNvPr id="81922" name="Content Placeholder 2"/>
          <p:cNvSpPr>
            <a:spLocks noGrp="1"/>
          </p:cNvSpPr>
          <p:nvPr>
            <p:ph sz="quarter" idx="1"/>
          </p:nvPr>
        </p:nvSpPr>
        <p:spPr>
          <a:xfrm>
            <a:off x="428625" y="1500188"/>
            <a:ext cx="8531225" cy="4495800"/>
          </a:xfrm>
        </p:spPr>
        <p:txBody>
          <a:bodyPr>
            <a:normAutofit fontScale="92500"/>
          </a:bodyPr>
          <a:lstStyle/>
          <a:p>
            <a:r>
              <a:rPr lang="en-US" sz="3600">
                <a:latin typeface="Tw Cen MT" charset="0"/>
              </a:rPr>
              <a:t>Six organizational frameworks, or coordinating mechanisms in an organization: (</a:t>
            </a:r>
            <a:r>
              <a:rPr lang="en-US" sz="3200" b="1">
                <a:latin typeface="Tw Cen MT" charset="0"/>
              </a:rPr>
              <a:t>Page105</a:t>
            </a:r>
            <a:r>
              <a:rPr lang="en-US" sz="3600">
                <a:latin typeface="Tw Cen MT" charset="0"/>
              </a:rPr>
              <a:t>)</a:t>
            </a:r>
          </a:p>
          <a:p>
            <a:pPr lvl="1"/>
            <a:r>
              <a:rPr lang="en-US" sz="3200">
                <a:latin typeface="Tw Cen MT" charset="0"/>
              </a:rPr>
              <a:t>Direct Supervision</a:t>
            </a:r>
          </a:p>
          <a:p>
            <a:pPr lvl="1"/>
            <a:r>
              <a:rPr lang="en-US" sz="3200">
                <a:latin typeface="Tw Cen MT" charset="0"/>
              </a:rPr>
              <a:t>Output Standardization</a:t>
            </a:r>
          </a:p>
          <a:p>
            <a:pPr lvl="1"/>
            <a:r>
              <a:rPr lang="en-US" sz="3200">
                <a:latin typeface="Tw Cen MT" charset="0"/>
              </a:rPr>
              <a:t>Skills Standardization</a:t>
            </a:r>
          </a:p>
          <a:p>
            <a:pPr lvl="1"/>
            <a:r>
              <a:rPr lang="en-US" sz="3200">
                <a:latin typeface="Tw Cen MT" charset="0"/>
              </a:rPr>
              <a:t>Process Standardization</a:t>
            </a:r>
          </a:p>
          <a:p>
            <a:pPr lvl="1"/>
            <a:r>
              <a:rPr lang="en-US" sz="3200">
                <a:latin typeface="Tw Cen MT" charset="0"/>
              </a:rPr>
              <a:t>Adjustment</a:t>
            </a:r>
          </a:p>
          <a:p>
            <a:pPr lvl="1"/>
            <a:r>
              <a:rPr lang="en-US" sz="3200">
                <a:latin typeface="Tw Cen MT" charset="0"/>
              </a:rPr>
              <a:t>Norms Standardization</a:t>
            </a:r>
          </a:p>
          <a:p>
            <a:endParaRPr lang="en-US" sz="3600">
              <a:latin typeface="Tw Cen MT" charset="0"/>
            </a:endParaRPr>
          </a:p>
        </p:txBody>
      </p:sp>
      <p:sp>
        <p:nvSpPr>
          <p:cNvPr id="819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58193DBF-EEF3-2A4D-9782-A8A55E0E541B}" type="slidenum">
              <a:rPr lang="en-US" sz="1200">
                <a:solidFill>
                  <a:srgbClr val="FFFFFF"/>
                </a:solidFill>
              </a:rPr>
              <a:pPr eaLnBrk="1" hangingPunct="1">
                <a:lnSpc>
                  <a:spcPct val="80000"/>
                </a:lnSpc>
              </a:pPr>
              <a:t>47</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Tree>
    <p:extLst>
      <p:ext uri="{BB962C8B-B14F-4D97-AF65-F5344CB8AC3E}">
        <p14:creationId xmlns:p14="http://schemas.microsoft.com/office/powerpoint/2010/main" val="358925639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Content Placeholder 2"/>
          <p:cNvSpPr>
            <a:spLocks noGrp="1"/>
          </p:cNvSpPr>
          <p:nvPr>
            <p:ph sz="quarter" idx="1"/>
          </p:nvPr>
        </p:nvSpPr>
        <p:spPr>
          <a:xfrm>
            <a:off x="133350" y="1790700"/>
            <a:ext cx="8153400" cy="4495800"/>
          </a:xfrm>
        </p:spPr>
        <p:txBody>
          <a:bodyPr/>
          <a:lstStyle/>
          <a:p>
            <a:r>
              <a:rPr lang="en-US">
                <a:latin typeface="Tw Cen MT" charset="0"/>
              </a:rPr>
              <a:t>Six parts of an organization: (</a:t>
            </a:r>
            <a:r>
              <a:rPr lang="en-US" sz="2400" b="1">
                <a:latin typeface="Tw Cen MT" charset="0"/>
              </a:rPr>
              <a:t>Page106</a:t>
            </a:r>
            <a:r>
              <a:rPr lang="en-US">
                <a:latin typeface="Tw Cen MT" charset="0"/>
              </a:rPr>
              <a:t>)</a:t>
            </a:r>
          </a:p>
          <a:p>
            <a:pPr>
              <a:buFont typeface="Wingdings" charset="0"/>
              <a:buNone/>
            </a:pPr>
            <a:endParaRPr lang="en-US">
              <a:latin typeface="Tw Cen MT" charset="0"/>
            </a:endParaRPr>
          </a:p>
        </p:txBody>
      </p:sp>
      <p:sp>
        <p:nvSpPr>
          <p:cNvPr id="829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938896D9-10C2-7C46-8628-01D1FA3E635B}" type="slidenum">
              <a:rPr lang="en-US" sz="1200">
                <a:solidFill>
                  <a:srgbClr val="FFFFFF"/>
                </a:solidFill>
              </a:rPr>
              <a:pPr eaLnBrk="1" hangingPunct="1">
                <a:lnSpc>
                  <a:spcPct val="80000"/>
                </a:lnSpc>
              </a:pPr>
              <a:t>48</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
        <p:nvSpPr>
          <p:cNvPr id="82948" name="Title 1"/>
          <p:cNvSpPr>
            <a:spLocks noGrp="1"/>
          </p:cNvSpPr>
          <p:nvPr>
            <p:ph type="title"/>
          </p:nvPr>
        </p:nvSpPr>
        <p:spPr>
          <a:xfrm>
            <a:off x="612775" y="228600"/>
            <a:ext cx="8153400" cy="990600"/>
          </a:xfrm>
        </p:spPr>
        <p:txBody>
          <a:bodyPr/>
          <a:lstStyle/>
          <a:p>
            <a:r>
              <a:rPr lang="en-US" sz="2400">
                <a:latin typeface="Tw Cen MT" charset="0"/>
              </a:rPr>
              <a:t>Continued…</a:t>
            </a:r>
          </a:p>
        </p:txBody>
      </p:sp>
      <p:graphicFrame>
        <p:nvGraphicFramePr>
          <p:cNvPr id="7" name="Diagram 6"/>
          <p:cNvGraphicFramePr/>
          <p:nvPr/>
        </p:nvGraphicFramePr>
        <p:xfrm>
          <a:off x="142844" y="1571612"/>
          <a:ext cx="8858312"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29451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612775" y="228600"/>
            <a:ext cx="8153400" cy="990600"/>
          </a:xfrm>
        </p:spPr>
        <p:txBody>
          <a:bodyPr/>
          <a:lstStyle/>
          <a:p>
            <a:r>
              <a:rPr lang="en-US">
                <a:latin typeface="Tw Cen MT" charset="0"/>
              </a:rPr>
              <a:t>Tom Peters</a:t>
            </a:r>
          </a:p>
        </p:txBody>
      </p:sp>
      <p:sp>
        <p:nvSpPr>
          <p:cNvPr id="83970" name="Content Placeholder 2"/>
          <p:cNvSpPr>
            <a:spLocks noGrp="1"/>
          </p:cNvSpPr>
          <p:nvPr>
            <p:ph sz="quarter" idx="1"/>
          </p:nvPr>
        </p:nvSpPr>
        <p:spPr>
          <a:xfrm>
            <a:off x="612775" y="1600200"/>
            <a:ext cx="8153400" cy="4495800"/>
          </a:xfrm>
        </p:spPr>
        <p:txBody>
          <a:bodyPr>
            <a:normAutofit lnSpcReduction="10000"/>
          </a:bodyPr>
          <a:lstStyle/>
          <a:p>
            <a:r>
              <a:rPr lang="en-US" sz="2600">
                <a:latin typeface="Tw Cen MT" charset="0"/>
              </a:rPr>
              <a:t>Wrote a book with Robert Waterman (1982) suggesting eight features of organizations that achieved excellence:</a:t>
            </a:r>
          </a:p>
          <a:p>
            <a:pPr marL="881063" lvl="1" indent="-514350">
              <a:buFont typeface="Tw Cen MT" charset="0"/>
              <a:buAutoNum type="arabicParenR"/>
            </a:pPr>
            <a:r>
              <a:rPr lang="en-US" sz="2400" i="1">
                <a:latin typeface="Tw Cen MT" charset="0"/>
              </a:rPr>
              <a:t>Get things done.</a:t>
            </a:r>
          </a:p>
          <a:p>
            <a:pPr marL="881063" lvl="1" indent="-514350">
              <a:buFont typeface="Tw Cen MT" charset="0"/>
              <a:buAutoNum type="arabicParenR"/>
            </a:pPr>
            <a:r>
              <a:rPr lang="en-US" sz="2400" i="1">
                <a:latin typeface="Tw Cen MT" charset="0"/>
              </a:rPr>
              <a:t>Understand your customers</a:t>
            </a:r>
            <a:r>
              <a:rPr lang="ja-JP" altLang="en-US" sz="2400" i="1">
                <a:latin typeface="Tw Cen MT" charset="0"/>
              </a:rPr>
              <a:t>’</a:t>
            </a:r>
            <a:r>
              <a:rPr lang="en-US" altLang="ja-JP" sz="2400" i="1">
                <a:latin typeface="Tw Cen MT" charset="0"/>
              </a:rPr>
              <a:t> needs.</a:t>
            </a:r>
          </a:p>
          <a:p>
            <a:pPr marL="881063" lvl="1" indent="-514350">
              <a:buFont typeface="Tw Cen MT" charset="0"/>
              <a:buAutoNum type="arabicParenR"/>
            </a:pPr>
            <a:r>
              <a:rPr lang="en-US" sz="2400" i="1">
                <a:latin typeface="Tw Cen MT" charset="0"/>
              </a:rPr>
              <a:t>Be independent and innovative.</a:t>
            </a:r>
          </a:p>
          <a:p>
            <a:pPr marL="881063" lvl="1" indent="-514350">
              <a:buFont typeface="Tw Cen MT" charset="0"/>
              <a:buAutoNum type="arabicParenR"/>
            </a:pPr>
            <a:r>
              <a:rPr lang="en-US" sz="2400" i="1">
                <a:latin typeface="Tw Cen MT" charset="0"/>
              </a:rPr>
              <a:t>Achieve productivity through people.</a:t>
            </a:r>
          </a:p>
          <a:p>
            <a:pPr marL="881063" lvl="1" indent="-514350">
              <a:buFont typeface="Tw Cen MT" charset="0"/>
              <a:buAutoNum type="arabicParenR"/>
            </a:pPr>
            <a:r>
              <a:rPr lang="en-US" sz="2400" i="1">
                <a:latin typeface="Tw Cen MT" charset="0"/>
              </a:rPr>
              <a:t>Be hands-on get involved in the organization.</a:t>
            </a:r>
          </a:p>
          <a:p>
            <a:pPr marL="881063" lvl="1" indent="-514350">
              <a:buFont typeface="Tw Cen MT" charset="0"/>
              <a:buAutoNum type="arabicParenR"/>
            </a:pPr>
            <a:r>
              <a:rPr lang="en-US" sz="2400" i="1">
                <a:latin typeface="Tw Cen MT" charset="0"/>
              </a:rPr>
              <a:t>Only do what you do best.</a:t>
            </a:r>
          </a:p>
          <a:p>
            <a:pPr marL="881063" lvl="1" indent="-514350">
              <a:buFont typeface="Tw Cen MT" charset="0"/>
              <a:buAutoNum type="arabicParenR"/>
            </a:pPr>
            <a:r>
              <a:rPr lang="en-US" sz="2400" i="1">
                <a:latin typeface="Tw Cen MT" charset="0"/>
              </a:rPr>
              <a:t>Have a simple organization structure and lean staff.</a:t>
            </a:r>
          </a:p>
          <a:p>
            <a:pPr marL="881063" lvl="1" indent="-514350">
              <a:buFont typeface="Tw Cen MT" charset="0"/>
              <a:buAutoNum type="arabicParenR"/>
            </a:pPr>
            <a:r>
              <a:rPr lang="en-US" sz="2400" i="1">
                <a:latin typeface="Tw Cen MT" charset="0"/>
              </a:rPr>
              <a:t>Directly control core activities but delegate or outsource peripheral (secondary/minor) ones.</a:t>
            </a:r>
          </a:p>
        </p:txBody>
      </p:sp>
      <p:sp>
        <p:nvSpPr>
          <p:cNvPr id="839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0D075070-88F3-6B48-8067-D6B37D684D91}" type="slidenum">
              <a:rPr lang="en-US" sz="1200">
                <a:solidFill>
                  <a:srgbClr val="FFFFFF"/>
                </a:solidFill>
              </a:rPr>
              <a:pPr eaLnBrk="1" hangingPunct="1">
                <a:lnSpc>
                  <a:spcPct val="80000"/>
                </a:lnSpc>
              </a:pPr>
              <a:t>49</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Tree>
    <p:extLst>
      <p:ext uri="{BB962C8B-B14F-4D97-AF65-F5344CB8AC3E}">
        <p14:creationId xmlns:p14="http://schemas.microsoft.com/office/powerpoint/2010/main" val="3135443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2"/>
          <p:cNvSpPr>
            <a:spLocks noGrp="1"/>
          </p:cNvSpPr>
          <p:nvPr>
            <p:ph sz="quarter" idx="1"/>
          </p:nvPr>
        </p:nvSpPr>
        <p:spPr>
          <a:xfrm>
            <a:off x="214313" y="1428750"/>
            <a:ext cx="8929687" cy="5424488"/>
          </a:xfrm>
        </p:spPr>
        <p:txBody>
          <a:bodyPr/>
          <a:lstStyle/>
          <a:p>
            <a:r>
              <a:rPr lang="en-US" sz="2600" u="sng">
                <a:latin typeface="Tw Cen MT" charset="0"/>
              </a:rPr>
              <a:t>When is delegation likely to be effective?</a:t>
            </a:r>
          </a:p>
          <a:p>
            <a:pPr lvl="1"/>
            <a:r>
              <a:rPr lang="en-US" sz="2300">
                <a:latin typeface="Tw Cen MT" charset="0"/>
              </a:rPr>
              <a:t>Employees need to be empowered in order to make effective decisions.</a:t>
            </a:r>
          </a:p>
          <a:p>
            <a:pPr lvl="1"/>
            <a:r>
              <a:rPr lang="en-US" sz="2300">
                <a:latin typeface="Tw Cen MT" charset="0"/>
              </a:rPr>
              <a:t>If managers only delegate when they are overloaded, subordinates may be resentful.</a:t>
            </a:r>
          </a:p>
          <a:p>
            <a:pPr lvl="1"/>
            <a:r>
              <a:rPr lang="en-US" sz="2300">
                <a:latin typeface="Tw Cen MT" charset="0"/>
              </a:rPr>
              <a:t>Managers should:</a:t>
            </a:r>
          </a:p>
          <a:p>
            <a:pPr lvl="2"/>
            <a:r>
              <a:rPr lang="en-US">
                <a:latin typeface="Tw Cen MT" charset="0"/>
              </a:rPr>
              <a:t>Plan and take time to explain delegated tasks clearly.</a:t>
            </a:r>
          </a:p>
          <a:p>
            <a:pPr lvl="2"/>
            <a:r>
              <a:rPr lang="en-US">
                <a:latin typeface="Tw Cen MT" charset="0"/>
              </a:rPr>
              <a:t>Allow participation.</a:t>
            </a:r>
          </a:p>
          <a:p>
            <a:pPr lvl="2"/>
            <a:r>
              <a:rPr lang="en-US">
                <a:latin typeface="Tw Cen MT" charset="0"/>
              </a:rPr>
              <a:t>Avoid interfering with delegated tasks.</a:t>
            </a:r>
          </a:p>
          <a:p>
            <a:pPr lvl="2"/>
            <a:r>
              <a:rPr lang="en-US">
                <a:latin typeface="Tw Cen MT" charset="0"/>
              </a:rPr>
              <a:t>Provide support and resources.</a:t>
            </a:r>
          </a:p>
          <a:p>
            <a:pPr lvl="1"/>
            <a:r>
              <a:rPr lang="en-US" sz="2300">
                <a:latin typeface="Tw Cen MT" charset="0"/>
              </a:rPr>
              <a:t>The employee given a delegated task should also be given the authority &amp; responsibility to carry it out. </a:t>
            </a:r>
          </a:p>
          <a:p>
            <a:pPr lvl="1"/>
            <a:r>
              <a:rPr lang="en-US" sz="2300">
                <a:latin typeface="Tw Cen MT" charset="0"/>
              </a:rPr>
              <a:t>Delegated tasks should be given to suitable employees.</a:t>
            </a:r>
          </a:p>
          <a:p>
            <a:pPr lvl="1">
              <a:buFont typeface="Wingdings 2" charset="0"/>
              <a:buNone/>
            </a:pPr>
            <a:endParaRPr lang="en-US" sz="2300">
              <a:latin typeface="Tw Cen MT" charset="0"/>
            </a:endParaRPr>
          </a:p>
          <a:p>
            <a:pPr lvl="1"/>
            <a:endParaRPr lang="en-US" sz="2300">
              <a:latin typeface="Tw Cen MT" charset="0"/>
            </a:endParaRPr>
          </a:p>
        </p:txBody>
      </p:sp>
      <p:sp>
        <p:nvSpPr>
          <p:cNvPr id="409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96C1ACE7-5B7E-BE4F-9D0D-77138C322E5A}" type="slidenum">
              <a:rPr lang="en-US" sz="1200">
                <a:solidFill>
                  <a:srgbClr val="FFFFFF"/>
                </a:solidFill>
              </a:rPr>
              <a:pPr eaLnBrk="1" hangingPunct="1">
                <a:lnSpc>
                  <a:spcPct val="80000"/>
                </a:lnSpc>
              </a:pPr>
              <a:t>5</a:t>
            </a:fld>
            <a:endParaRPr lang="en-US" sz="1200">
              <a:solidFill>
                <a:srgbClr val="FFFFFF"/>
              </a:solidFill>
            </a:endParaRPr>
          </a:p>
        </p:txBody>
      </p:sp>
      <p:sp>
        <p:nvSpPr>
          <p:cNvPr id="40963"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45211422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2"/>
          <p:cNvSpPr>
            <a:spLocks noGrp="1"/>
          </p:cNvSpPr>
          <p:nvPr>
            <p:ph sz="quarter" idx="1"/>
          </p:nvPr>
        </p:nvSpPr>
        <p:spPr>
          <a:xfrm>
            <a:off x="214313" y="1500188"/>
            <a:ext cx="8551862" cy="4495800"/>
          </a:xfrm>
        </p:spPr>
        <p:txBody>
          <a:bodyPr>
            <a:normAutofit fontScale="92500" lnSpcReduction="20000"/>
          </a:bodyPr>
          <a:lstStyle/>
          <a:p>
            <a:r>
              <a:rPr lang="en-US" sz="2700">
                <a:latin typeface="Tw Cen MT" charset="0"/>
              </a:rPr>
              <a:t>Peters provided seven pointers for analyzing the set up of an organization </a:t>
            </a:r>
            <a:r>
              <a:rPr lang="en-US" sz="2700">
                <a:latin typeface="Tw Cen MT" charset="0"/>
                <a:sym typeface="Wingdings" charset="0"/>
              </a:rPr>
              <a:t> </a:t>
            </a:r>
            <a:r>
              <a:rPr lang="ja-JP" altLang="en-US" sz="2700">
                <a:latin typeface="Tw Cen MT" charset="0"/>
                <a:sym typeface="Wingdings" charset="0"/>
              </a:rPr>
              <a:t>“</a:t>
            </a:r>
            <a:r>
              <a:rPr lang="en-US" altLang="ja-JP" sz="2700" b="1">
                <a:latin typeface="Tw Cen MT" charset="0"/>
                <a:sym typeface="Wingdings" charset="0"/>
              </a:rPr>
              <a:t>The Seven </a:t>
            </a:r>
            <a:r>
              <a:rPr lang="ja-JP" altLang="en-US" sz="2700" b="1">
                <a:latin typeface="Tw Cen MT" charset="0"/>
                <a:sym typeface="Wingdings" charset="0"/>
              </a:rPr>
              <a:t>‘</a:t>
            </a:r>
            <a:r>
              <a:rPr lang="en-US" altLang="ja-JP" sz="2700" b="1">
                <a:latin typeface="Tw Cen MT" charset="0"/>
                <a:sym typeface="Wingdings" charset="0"/>
              </a:rPr>
              <a:t>S</a:t>
            </a:r>
            <a:r>
              <a:rPr lang="ja-JP" altLang="en-US" sz="2700" b="1">
                <a:latin typeface="Tw Cen MT" charset="0"/>
                <a:sym typeface="Wingdings" charset="0"/>
              </a:rPr>
              <a:t>’</a:t>
            </a:r>
            <a:r>
              <a:rPr lang="en-US" altLang="ja-JP" sz="2700" b="1">
                <a:latin typeface="Tw Cen MT" charset="0"/>
                <a:sym typeface="Wingdings" charset="0"/>
              </a:rPr>
              <a:t> Framework</a:t>
            </a:r>
            <a:r>
              <a:rPr lang="ja-JP" altLang="en-US" sz="2700">
                <a:latin typeface="Tw Cen MT" charset="0"/>
                <a:sym typeface="Wingdings" charset="0"/>
              </a:rPr>
              <a:t>”</a:t>
            </a:r>
            <a:r>
              <a:rPr lang="en-US" altLang="ja-JP" sz="2700">
                <a:latin typeface="Tw Cen MT" charset="0"/>
                <a:sym typeface="Wingdings" charset="0"/>
              </a:rPr>
              <a:t>: </a:t>
            </a:r>
            <a:r>
              <a:rPr lang="en-US" altLang="ja-JP" sz="2800">
                <a:latin typeface="Tw Cen MT" charset="0"/>
                <a:sym typeface="Wingdings" charset="0"/>
              </a:rPr>
              <a:t>(</a:t>
            </a:r>
            <a:r>
              <a:rPr lang="en-US" altLang="ja-JP" sz="2400" b="1">
                <a:latin typeface="Tw Cen MT" charset="0"/>
              </a:rPr>
              <a:t>Page107</a:t>
            </a:r>
            <a:r>
              <a:rPr lang="en-US" altLang="ja-JP" sz="2400">
                <a:latin typeface="Tw Cen MT" charset="0"/>
              </a:rPr>
              <a:t>)</a:t>
            </a:r>
            <a:endParaRPr lang="en-US" altLang="ja-JP" sz="2400">
              <a:latin typeface="Tw Cen MT" charset="0"/>
              <a:sym typeface="Wingdings" charset="0"/>
            </a:endParaRPr>
          </a:p>
          <a:p>
            <a:pPr lvl="1"/>
            <a:r>
              <a:rPr lang="en-US">
                <a:latin typeface="Tw Cen MT" charset="0"/>
              </a:rPr>
              <a:t>The </a:t>
            </a:r>
            <a:r>
              <a:rPr lang="ja-JP" altLang="en-US">
                <a:latin typeface="Tw Cen MT" charset="0"/>
              </a:rPr>
              <a:t>“</a:t>
            </a:r>
            <a:r>
              <a:rPr lang="en-US" altLang="ja-JP" u="sng">
                <a:latin typeface="Tw Cen MT" charset="0"/>
              </a:rPr>
              <a:t>Hard S</a:t>
            </a:r>
            <a:r>
              <a:rPr lang="ja-JP" altLang="en-US">
                <a:latin typeface="Tw Cen MT" charset="0"/>
              </a:rPr>
              <a:t>’</a:t>
            </a:r>
            <a:r>
              <a:rPr lang="en-US" altLang="ja-JP">
                <a:latin typeface="Tw Cen MT" charset="0"/>
              </a:rPr>
              <a:t>s</a:t>
            </a:r>
            <a:r>
              <a:rPr lang="ja-JP" altLang="en-US">
                <a:latin typeface="Tw Cen MT" charset="0"/>
              </a:rPr>
              <a:t>”</a:t>
            </a:r>
            <a:r>
              <a:rPr lang="en-US" altLang="ja-JP">
                <a:latin typeface="Tw Cen MT" charset="0"/>
              </a:rPr>
              <a:t>:</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trategy</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tructure</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ystems</a:t>
            </a:r>
          </a:p>
          <a:p>
            <a:pPr lvl="1"/>
            <a:r>
              <a:rPr lang="en-US">
                <a:latin typeface="Tw Cen MT" charset="0"/>
              </a:rPr>
              <a:t>The </a:t>
            </a:r>
            <a:r>
              <a:rPr lang="ja-JP" altLang="en-US">
                <a:latin typeface="Tw Cen MT" charset="0"/>
              </a:rPr>
              <a:t>“</a:t>
            </a:r>
            <a:r>
              <a:rPr lang="en-US" altLang="ja-JP" u="sng">
                <a:latin typeface="Tw Cen MT" charset="0"/>
              </a:rPr>
              <a:t>Soft S</a:t>
            </a:r>
            <a:r>
              <a:rPr lang="ja-JP" altLang="en-US">
                <a:latin typeface="Tw Cen MT" charset="0"/>
              </a:rPr>
              <a:t>’</a:t>
            </a:r>
            <a:r>
              <a:rPr lang="en-US" altLang="ja-JP">
                <a:latin typeface="Tw Cen MT" charset="0"/>
              </a:rPr>
              <a:t>s</a:t>
            </a:r>
            <a:r>
              <a:rPr lang="ja-JP" altLang="en-US">
                <a:latin typeface="Tw Cen MT" charset="0"/>
              </a:rPr>
              <a:t>”</a:t>
            </a:r>
            <a:r>
              <a:rPr lang="en-US" altLang="ja-JP">
                <a:latin typeface="Tw Cen MT" charset="0"/>
              </a:rPr>
              <a:t>:</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taff</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tyle</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hared</a:t>
            </a:r>
          </a:p>
          <a:p>
            <a:pPr lvl="2">
              <a:buFont typeface="Wingdings" charset="0"/>
              <a:buChar char=""/>
            </a:pPr>
            <a:r>
              <a:rPr lang="en-US" sz="2800" b="1">
                <a:solidFill>
                  <a:srgbClr val="FF0000"/>
                </a:solidFill>
                <a:latin typeface="Tw Cen MT" charset="0"/>
              </a:rPr>
              <a:t>S</a:t>
            </a:r>
            <a:r>
              <a:rPr lang="en-US" sz="2400">
                <a:solidFill>
                  <a:srgbClr val="002060"/>
                </a:solidFill>
                <a:latin typeface="Tw Cen MT" charset="0"/>
              </a:rPr>
              <a:t>kills</a:t>
            </a:r>
          </a:p>
          <a:p>
            <a:pPr>
              <a:buFont typeface="Wingdings" charset="0"/>
              <a:buNone/>
            </a:pPr>
            <a:endParaRPr lang="en-US">
              <a:latin typeface="Tw Cen MT" charset="0"/>
            </a:endParaRPr>
          </a:p>
        </p:txBody>
      </p:sp>
      <p:sp>
        <p:nvSpPr>
          <p:cNvPr id="8499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4A335C9A-515F-E743-ABA6-8D3681741B6D}" type="slidenum">
              <a:rPr lang="en-US" sz="1200">
                <a:solidFill>
                  <a:srgbClr val="FFFFFF"/>
                </a:solidFill>
              </a:rPr>
              <a:pPr eaLnBrk="1" hangingPunct="1">
                <a:lnSpc>
                  <a:spcPct val="80000"/>
                </a:lnSpc>
              </a:pPr>
              <a:t>50</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
        <p:nvSpPr>
          <p:cNvPr id="84996"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63956347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612775" y="228600"/>
            <a:ext cx="8153400" cy="990600"/>
          </a:xfrm>
        </p:spPr>
        <p:txBody>
          <a:bodyPr>
            <a:normAutofit fontScale="90000"/>
          </a:bodyPr>
          <a:lstStyle/>
          <a:p>
            <a:r>
              <a:rPr lang="en-US" sz="3600" b="1">
                <a:latin typeface="Tw Cen MT" charset="0"/>
              </a:rPr>
              <a:t>Outsourcing, Offshoring, &amp; Migration of HR Functions</a:t>
            </a:r>
          </a:p>
        </p:txBody>
      </p:sp>
      <p:sp>
        <p:nvSpPr>
          <p:cNvPr id="86018" name="Content Placeholder 2"/>
          <p:cNvSpPr>
            <a:spLocks noGrp="1"/>
          </p:cNvSpPr>
          <p:nvPr>
            <p:ph sz="quarter" idx="1"/>
          </p:nvPr>
        </p:nvSpPr>
        <p:spPr>
          <a:xfrm>
            <a:off x="0" y="1504950"/>
            <a:ext cx="9286875" cy="4495800"/>
          </a:xfrm>
        </p:spPr>
        <p:txBody>
          <a:bodyPr>
            <a:normAutofit fontScale="92500" lnSpcReduction="10000"/>
          </a:bodyPr>
          <a:lstStyle/>
          <a:p>
            <a:r>
              <a:rPr lang="en-US" sz="2600" b="1">
                <a:solidFill>
                  <a:srgbClr val="002060"/>
                </a:solidFill>
                <a:latin typeface="Tw Cen MT" charset="0"/>
              </a:rPr>
              <a:t>Outsourcing</a:t>
            </a:r>
          </a:p>
          <a:p>
            <a:pPr lvl="1"/>
            <a:r>
              <a:rPr lang="ja-JP" altLang="en-US" sz="2400">
                <a:latin typeface="Tw Cen MT" charset="0"/>
              </a:rPr>
              <a:t>“</a:t>
            </a:r>
            <a:r>
              <a:rPr lang="en-US" altLang="ja-JP" sz="2400">
                <a:latin typeface="Tw Cen MT" charset="0"/>
              </a:rPr>
              <a:t>When an organization gets a sub-contractor to undertake part of </a:t>
            </a:r>
            <a:br>
              <a:rPr lang="en-US" altLang="ja-JP" sz="2400">
                <a:latin typeface="Tw Cen MT" charset="0"/>
              </a:rPr>
            </a:br>
            <a:r>
              <a:rPr lang="en-US" altLang="ja-JP" sz="2400">
                <a:latin typeface="Tw Cen MT" charset="0"/>
              </a:rPr>
              <a:t>its production process.</a:t>
            </a:r>
            <a:r>
              <a:rPr lang="ja-JP" altLang="en-US" sz="2400">
                <a:latin typeface="Tw Cen MT" charset="0"/>
              </a:rPr>
              <a:t>”</a:t>
            </a:r>
            <a:endParaRPr lang="en-US" altLang="ja-JP" sz="2400">
              <a:latin typeface="Tw Cen MT" charset="0"/>
            </a:endParaRPr>
          </a:p>
          <a:p>
            <a:pPr lvl="1"/>
            <a:r>
              <a:rPr lang="en-US" sz="2400">
                <a:latin typeface="Tw Cen MT" charset="0"/>
              </a:rPr>
              <a:t>Example: Coca-Cola appoints a marketing agency to market its range / Toyota Motor Company (assembler).</a:t>
            </a:r>
          </a:p>
          <a:p>
            <a:pPr lvl="1"/>
            <a:r>
              <a:rPr lang="en-US" sz="2400">
                <a:latin typeface="Tw Cen MT" charset="0"/>
              </a:rPr>
              <a:t>Enables an organization to cut costs + focus on what it believes it does best.</a:t>
            </a:r>
          </a:p>
          <a:p>
            <a:r>
              <a:rPr lang="en-US" sz="2600" b="1">
                <a:solidFill>
                  <a:srgbClr val="002060"/>
                </a:solidFill>
                <a:latin typeface="Tw Cen MT" charset="0"/>
              </a:rPr>
              <a:t>Offshoring</a:t>
            </a:r>
          </a:p>
          <a:p>
            <a:pPr lvl="1"/>
            <a:r>
              <a:rPr lang="ja-JP" altLang="en-US" sz="2400">
                <a:latin typeface="Tw Cen MT" charset="0"/>
              </a:rPr>
              <a:t>“</a:t>
            </a:r>
            <a:r>
              <a:rPr lang="en-US" altLang="ja-JP" sz="2400">
                <a:latin typeface="Tw Cen MT" charset="0"/>
              </a:rPr>
              <a:t>the relocation of an organization</a:t>
            </a:r>
            <a:r>
              <a:rPr lang="ja-JP" altLang="en-US" sz="2400">
                <a:latin typeface="Tw Cen MT" charset="0"/>
              </a:rPr>
              <a:t>’</a:t>
            </a:r>
            <a:r>
              <a:rPr lang="en-US" altLang="ja-JP" sz="2400">
                <a:latin typeface="Tw Cen MT" charset="0"/>
              </a:rPr>
              <a:t>s activities from one country to another.</a:t>
            </a:r>
            <a:r>
              <a:rPr lang="ja-JP" altLang="en-US" sz="2400">
                <a:latin typeface="Tw Cen MT" charset="0"/>
              </a:rPr>
              <a:t>”</a:t>
            </a:r>
            <a:endParaRPr lang="en-US" altLang="ja-JP" sz="2400">
              <a:latin typeface="Tw Cen MT" charset="0"/>
            </a:endParaRPr>
          </a:p>
          <a:p>
            <a:pPr lvl="1"/>
            <a:r>
              <a:rPr lang="en-US" sz="2400">
                <a:latin typeface="Tw Cen MT" charset="0"/>
              </a:rPr>
              <a:t>Many organizations relocated their activities to India &amp; China..WHY?</a:t>
            </a:r>
          </a:p>
          <a:p>
            <a:r>
              <a:rPr lang="en-US" sz="2600" b="1">
                <a:solidFill>
                  <a:srgbClr val="002060"/>
                </a:solidFill>
                <a:latin typeface="Tw Cen MT" charset="0"/>
              </a:rPr>
              <a:t>Migration (</a:t>
            </a:r>
            <a:r>
              <a:rPr lang="en-US" sz="2400">
                <a:solidFill>
                  <a:srgbClr val="002060"/>
                </a:solidFill>
                <a:latin typeface="Tw Cen MT" charset="0"/>
              </a:rPr>
              <a:t>Slides : 3 &amp; 5</a:t>
            </a:r>
            <a:r>
              <a:rPr lang="en-US" sz="2400">
                <a:latin typeface="Tw Cen MT" charset="0"/>
              </a:rPr>
              <a:t>)</a:t>
            </a:r>
          </a:p>
          <a:p>
            <a:pPr lvl="1">
              <a:buFont typeface="Wingdings 2" charset="0"/>
              <a:buNone/>
            </a:pPr>
            <a:endParaRPr lang="en-US">
              <a:latin typeface="Tw Cen MT" charset="0"/>
            </a:endParaRPr>
          </a:p>
          <a:p>
            <a:pPr>
              <a:buFont typeface="Wingdings" charset="0"/>
              <a:buNone/>
            </a:pPr>
            <a:endParaRPr lang="en-US">
              <a:latin typeface="Tw Cen MT" charset="0"/>
            </a:endParaRPr>
          </a:p>
        </p:txBody>
      </p:sp>
      <p:sp>
        <p:nvSpPr>
          <p:cNvPr id="860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F26D39B-31C4-BF45-B633-9784A7BA056E}" type="slidenum">
              <a:rPr lang="en-US" sz="1200">
                <a:solidFill>
                  <a:srgbClr val="FFFFFF"/>
                </a:solidFill>
              </a:rPr>
              <a:pPr eaLnBrk="1" hangingPunct="1">
                <a:lnSpc>
                  <a:spcPct val="80000"/>
                </a:lnSpc>
              </a:pPr>
              <a:t>51</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Tree>
    <p:extLst>
      <p:ext uri="{BB962C8B-B14F-4D97-AF65-F5344CB8AC3E}">
        <p14:creationId xmlns:p14="http://schemas.microsoft.com/office/powerpoint/2010/main" val="13501021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Content Placeholder 2"/>
          <p:cNvSpPr>
            <a:spLocks noGrp="1"/>
          </p:cNvSpPr>
          <p:nvPr>
            <p:ph sz="quarter" idx="1"/>
          </p:nvPr>
        </p:nvSpPr>
        <p:spPr>
          <a:xfrm>
            <a:off x="142875" y="1571625"/>
            <a:ext cx="8582025" cy="4495800"/>
          </a:xfrm>
        </p:spPr>
        <p:txBody>
          <a:bodyPr>
            <a:normAutofit fontScale="92500" lnSpcReduction="20000"/>
          </a:bodyPr>
          <a:lstStyle/>
          <a:p>
            <a:r>
              <a:rPr lang="en-US" dirty="0">
                <a:latin typeface="Tw Cen MT" charset="0"/>
              </a:rPr>
              <a:t>HR function usually includes: (</a:t>
            </a:r>
            <a:r>
              <a:rPr lang="en-US" sz="2400" b="1" dirty="0">
                <a:latin typeface="Tw Cen MT" charset="0"/>
              </a:rPr>
              <a:t>Page 108</a:t>
            </a:r>
            <a:r>
              <a:rPr lang="en-US" dirty="0">
                <a:latin typeface="Tw Cen MT" charset="0"/>
              </a:rPr>
              <a:t>)</a:t>
            </a:r>
          </a:p>
          <a:p>
            <a:pPr lvl="1"/>
            <a:r>
              <a:rPr lang="en-US" dirty="0">
                <a:latin typeface="Tw Cen MT" charset="0"/>
              </a:rPr>
              <a:t>Payroll</a:t>
            </a:r>
          </a:p>
          <a:p>
            <a:pPr lvl="1"/>
            <a:r>
              <a:rPr lang="en-US" dirty="0">
                <a:latin typeface="Tw Cen MT" charset="0"/>
              </a:rPr>
              <a:t>Work Time</a:t>
            </a:r>
          </a:p>
          <a:p>
            <a:pPr lvl="1"/>
            <a:r>
              <a:rPr lang="en-US" dirty="0">
                <a:latin typeface="Tw Cen MT" charset="0"/>
              </a:rPr>
              <a:t>Benefits Administration</a:t>
            </a:r>
          </a:p>
          <a:p>
            <a:pPr lvl="1"/>
            <a:r>
              <a:rPr lang="en-US" dirty="0">
                <a:latin typeface="Tw Cen MT" charset="0"/>
              </a:rPr>
              <a:t>The HR Management Information System (HR MIS)</a:t>
            </a:r>
          </a:p>
          <a:p>
            <a:pPr lvl="1"/>
            <a:r>
              <a:rPr lang="en-US" dirty="0">
                <a:latin typeface="Tw Cen MT" charset="0"/>
              </a:rPr>
              <a:t>Recruiting</a:t>
            </a:r>
          </a:p>
          <a:p>
            <a:pPr lvl="1"/>
            <a:r>
              <a:rPr lang="en-US" dirty="0">
                <a:latin typeface="Tw Cen MT" charset="0"/>
              </a:rPr>
              <a:t>Dismissal and Redundancy</a:t>
            </a:r>
          </a:p>
          <a:p>
            <a:pPr lvl="1"/>
            <a:r>
              <a:rPr lang="en-US" dirty="0">
                <a:latin typeface="Tw Cen MT" charset="0"/>
              </a:rPr>
              <a:t>Public Relations (PR)</a:t>
            </a:r>
          </a:p>
          <a:p>
            <a:r>
              <a:rPr lang="en-US" dirty="0">
                <a:latin typeface="Tw Cen MT" charset="0"/>
              </a:rPr>
              <a:t>Analyze reasons behind, and effects of, moving HR functions to external organizations located nationally or globally.</a:t>
            </a:r>
          </a:p>
        </p:txBody>
      </p:sp>
      <p:sp>
        <p:nvSpPr>
          <p:cNvPr id="8704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863156F8-F8B7-674F-9B23-3DE05DF628E9}" type="slidenum">
              <a:rPr lang="en-US" sz="1200">
                <a:solidFill>
                  <a:srgbClr val="FFFFFF"/>
                </a:solidFill>
              </a:rPr>
              <a:pPr eaLnBrk="1" hangingPunct="1">
                <a:lnSpc>
                  <a:spcPct val="80000"/>
                </a:lnSpc>
              </a:pPr>
              <a:t>52</a:t>
            </a:fld>
            <a:endParaRPr lang="en-US" sz="1200">
              <a:solidFill>
                <a:srgbClr val="FFFFFF"/>
              </a:solidFill>
            </a:endParaRPr>
          </a:p>
        </p:txBody>
      </p:sp>
      <p:sp>
        <p:nvSpPr>
          <p:cNvPr id="5" name="TextBox 4"/>
          <p:cNvSpPr txBox="1"/>
          <p:nvPr/>
        </p:nvSpPr>
        <p:spPr>
          <a:xfrm>
            <a:off x="8429625" y="58738"/>
            <a:ext cx="642938"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200" b="1" dirty="0">
                <a:solidFill>
                  <a:schemeClr val="bg1"/>
                </a:solidFill>
                <a:latin typeface="+mj-lt"/>
              </a:rPr>
              <a:t>HL</a:t>
            </a:r>
          </a:p>
        </p:txBody>
      </p:sp>
      <p:sp>
        <p:nvSpPr>
          <p:cNvPr id="87044" name="Title 1"/>
          <p:cNvSpPr>
            <a:spLocks noGrp="1"/>
          </p:cNvSpPr>
          <p:nvPr>
            <p:ph type="title"/>
          </p:nvPr>
        </p:nvSpPr>
        <p:spPr>
          <a:xfrm>
            <a:off x="612775" y="228600"/>
            <a:ext cx="8153400" cy="990600"/>
          </a:xfrm>
        </p:spPr>
        <p:txBody>
          <a:bodyPr/>
          <a:lstStyle/>
          <a:p>
            <a:r>
              <a:rPr lang="en-US" sz="2400">
                <a:latin typeface="Tw Cen MT" charset="0"/>
              </a:rPr>
              <a:t>Continued…</a:t>
            </a:r>
          </a:p>
        </p:txBody>
      </p:sp>
      <p:pic>
        <p:nvPicPr>
          <p:cNvPr id="7" name="Picture 5" descr="ag_end1">
            <a:hlinkClick r:id="" action="ppaction://hlinkshowjump?jump=endshow"/>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501063" y="6049963"/>
            <a:ext cx="5715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719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
                                        </p:tgtEl>
                                        <p:attrNameLst>
                                          <p:attrName>ppt_y</p:attrName>
                                        </p:attrNameLst>
                                      </p:cBhvr>
                                      <p:tavLst>
                                        <p:tav tm="0">
                                          <p:val>
                                            <p:strVal val="#ppt_y"/>
                                          </p:val>
                                        </p:tav>
                                        <p:tav tm="100000">
                                          <p:val>
                                            <p:strVal val="#ppt_y"/>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153400" cy="990600"/>
          </a:xfrm>
        </p:spPr>
        <p:txBody>
          <a:bodyPr>
            <a:normAutofit fontScale="90000"/>
          </a:bodyPr>
          <a:lstStyle/>
          <a:p>
            <a:r>
              <a:rPr lang="en-US" sz="3200" dirty="0" smtClean="0">
                <a:latin typeface="Tw Cen MT" charset="0"/>
              </a:rPr>
              <a:t>Analyze reasons behind, and effects of, moving HR functions to external organizations located nationally or globally.</a:t>
            </a:r>
            <a:r>
              <a:rPr lang="en-US" dirty="0" smtClean="0">
                <a:latin typeface="Tw Cen MT" charset="0"/>
              </a:rPr>
              <a:t/>
            </a:r>
            <a:br>
              <a:rPr lang="en-US" dirty="0" smtClean="0">
                <a:latin typeface="Tw Cen MT" charset="0"/>
              </a:rPr>
            </a:br>
            <a:endParaRPr lang="en-US" dirty="0"/>
          </a:p>
        </p:txBody>
      </p:sp>
      <p:sp>
        <p:nvSpPr>
          <p:cNvPr id="3" name="Content Placeholder 2"/>
          <p:cNvSpPr>
            <a:spLocks noGrp="1"/>
          </p:cNvSpPr>
          <p:nvPr>
            <p:ph sz="quarter" idx="1"/>
          </p:nvPr>
        </p:nvSpPr>
        <p:spPr>
          <a:xfrm>
            <a:off x="611560" y="1700808"/>
            <a:ext cx="8153400" cy="4495800"/>
          </a:xfrm>
        </p:spPr>
        <p:txBody>
          <a:bodyPr/>
          <a:lstStyle/>
          <a:p>
            <a:r>
              <a:rPr lang="en-US" sz="2400" dirty="0" smtClean="0"/>
              <a:t>Recruitment time and costs increase</a:t>
            </a:r>
          </a:p>
          <a:p>
            <a:r>
              <a:rPr lang="en-US" sz="2400" dirty="0" smtClean="0"/>
              <a:t>On the Job/Off the Job training needs of new staff may increase = increased costs</a:t>
            </a:r>
          </a:p>
          <a:p>
            <a:r>
              <a:rPr lang="en-US" sz="2400" dirty="0" smtClean="0"/>
              <a:t>Dismissal/redundancy/delayering of some staff will be costly initially &amp; cause demotivation to remaining staff</a:t>
            </a:r>
          </a:p>
          <a:p>
            <a:r>
              <a:rPr lang="en-US" sz="2400" dirty="0" err="1" smtClean="0"/>
              <a:t>Labour</a:t>
            </a:r>
            <a:r>
              <a:rPr lang="en-US" sz="2400" dirty="0" smtClean="0"/>
              <a:t> costs likely will decrease if use company in another or relocate to another country – lowers overall costs</a:t>
            </a:r>
          </a:p>
          <a:p>
            <a:r>
              <a:rPr lang="en-US" sz="2400" dirty="0" smtClean="0"/>
              <a:t>May improve public relations of the company by creating jobs in other countries</a:t>
            </a:r>
          </a:p>
          <a:p>
            <a:r>
              <a:rPr lang="en-US" sz="2400" dirty="0" smtClean="0"/>
              <a:t>May give opportunity to hire more experienced/</a:t>
            </a:r>
            <a:r>
              <a:rPr lang="en-US" sz="2400" dirty="0" err="1" smtClean="0"/>
              <a:t>specialised</a:t>
            </a:r>
            <a:r>
              <a:rPr lang="en-US" sz="2400" dirty="0" smtClean="0"/>
              <a:t> staff to improve HR operations</a:t>
            </a:r>
          </a:p>
          <a:p>
            <a:endParaRPr lang="en-US" dirty="0" smtClean="0"/>
          </a:p>
          <a:p>
            <a:endParaRPr lang="en-US" dirty="0"/>
          </a:p>
        </p:txBody>
      </p:sp>
      <p:sp>
        <p:nvSpPr>
          <p:cNvPr id="4" name="Slide Number Placeholder 3"/>
          <p:cNvSpPr>
            <a:spLocks noGrp="1"/>
          </p:cNvSpPr>
          <p:nvPr>
            <p:ph type="sldNum" sz="quarter" idx="12"/>
          </p:nvPr>
        </p:nvSpPr>
        <p:spPr/>
        <p:txBody>
          <a:bodyPr>
            <a:normAutofit/>
          </a:bodyPr>
          <a:lstStyle/>
          <a:p>
            <a:pPr>
              <a:defRPr/>
            </a:pPr>
            <a:fld id="{6B73DC1F-E11C-124F-88E2-912DDE2C6DF2}" type="slidenum">
              <a:rPr lang="en-US" smtClean="0"/>
              <a:pPr>
                <a:defRPr/>
              </a:pPr>
              <a:t>53</a:t>
            </a:fld>
            <a:endParaRPr lang="en-US"/>
          </a:p>
        </p:txBody>
      </p:sp>
    </p:spTree>
    <p:extLst>
      <p:ext uri="{BB962C8B-B14F-4D97-AF65-F5344CB8AC3E}">
        <p14:creationId xmlns:p14="http://schemas.microsoft.com/office/powerpoint/2010/main" val="17753510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sz="quarter" idx="1"/>
          </p:nvPr>
        </p:nvSpPr>
        <p:spPr>
          <a:xfrm>
            <a:off x="71438" y="1428750"/>
            <a:ext cx="9001125" cy="5429250"/>
          </a:xfrm>
        </p:spPr>
        <p:txBody>
          <a:bodyPr>
            <a:normAutofit lnSpcReduction="10000"/>
          </a:bodyPr>
          <a:lstStyle/>
          <a:p>
            <a:r>
              <a:rPr lang="en-US" sz="2600" b="1">
                <a:solidFill>
                  <a:srgbClr val="0070C0"/>
                </a:solidFill>
                <a:latin typeface="Tw Cen MT" charset="0"/>
              </a:rPr>
              <a:t>Informal Organization:</a:t>
            </a:r>
          </a:p>
          <a:p>
            <a:pPr lvl="1"/>
            <a:r>
              <a:rPr lang="ja-JP" altLang="en-US" sz="2500">
                <a:latin typeface="Tw Cen MT" charset="0"/>
              </a:rPr>
              <a:t>“</a:t>
            </a:r>
            <a:r>
              <a:rPr lang="en-US" altLang="ja-JP" sz="2500">
                <a:latin typeface="Tw Cen MT" charset="0"/>
              </a:rPr>
              <a:t>Refers to the unofficial organization of personal &amp; social relations that develop in an organization.</a:t>
            </a:r>
            <a:r>
              <a:rPr lang="ja-JP" altLang="en-US" sz="2500">
                <a:latin typeface="Tw Cen MT" charset="0"/>
              </a:rPr>
              <a:t>”</a:t>
            </a:r>
            <a:endParaRPr lang="en-US" altLang="ja-JP" sz="2500">
              <a:latin typeface="Tw Cen MT" charset="0"/>
            </a:endParaRPr>
          </a:p>
          <a:p>
            <a:pPr lvl="1"/>
            <a:r>
              <a:rPr lang="en-US" sz="2500">
                <a:latin typeface="Tw Cen MT" charset="0"/>
              </a:rPr>
              <a:t>Power comes from informal groups in the organization.</a:t>
            </a:r>
          </a:p>
          <a:p>
            <a:pPr lvl="1"/>
            <a:r>
              <a:rPr lang="en-US" sz="2500">
                <a:latin typeface="Tw Cen MT" charset="0"/>
              </a:rPr>
              <a:t>Doesn</a:t>
            </a:r>
            <a:r>
              <a:rPr lang="ja-JP" altLang="en-US" sz="2500">
                <a:latin typeface="Tw Cen MT" charset="0"/>
              </a:rPr>
              <a:t>’</a:t>
            </a:r>
            <a:r>
              <a:rPr lang="en-US" altLang="ja-JP" sz="2500">
                <a:latin typeface="Tw Cen MT" charset="0"/>
              </a:rPr>
              <a:t>t officially exists, thus difficult to set rules and identify individual representatives.</a:t>
            </a:r>
          </a:p>
          <a:p>
            <a:pPr lvl="1"/>
            <a:r>
              <a:rPr lang="en-US" sz="2500">
                <a:latin typeface="Tw Cen MT" charset="0"/>
              </a:rPr>
              <a:t>The types of relationship</a:t>
            </a:r>
            <a:r>
              <a:rPr lang="en-US">
                <a:latin typeface="Tw Cen MT" charset="0"/>
              </a:rPr>
              <a:t> (</a:t>
            </a:r>
            <a:r>
              <a:rPr lang="en-US" sz="2000" i="1">
                <a:latin typeface="Tw Cen MT" charset="0"/>
              </a:rPr>
              <a:t>1993 – study of informal networks in the banking industry – by: Krachhardt &amp; Hanson</a:t>
            </a:r>
            <a:r>
              <a:rPr lang="en-US">
                <a:latin typeface="Tw Cen MT" charset="0"/>
              </a:rPr>
              <a:t>):</a:t>
            </a:r>
          </a:p>
          <a:p>
            <a:pPr marL="1143000" lvl="2" indent="-457200">
              <a:buFont typeface="Tw Cen MT" charset="0"/>
              <a:buAutoNum type="alphaUcPeriod"/>
            </a:pPr>
            <a:r>
              <a:rPr lang="en-US" sz="2000" b="1">
                <a:latin typeface="Tw Cen MT" charset="0"/>
              </a:rPr>
              <a:t>Advice Networks</a:t>
            </a:r>
            <a:r>
              <a:rPr lang="en-US" sz="2000">
                <a:latin typeface="Tw Cen MT" charset="0"/>
              </a:rPr>
              <a:t>: who depends on who to solve problems and provide information.</a:t>
            </a:r>
          </a:p>
          <a:p>
            <a:pPr marL="1143000" lvl="2" indent="-457200">
              <a:buFont typeface="Tw Cen MT" charset="0"/>
              <a:buAutoNum type="alphaUcPeriod"/>
            </a:pPr>
            <a:r>
              <a:rPr lang="en-US" sz="2000" b="1">
                <a:latin typeface="Tw Cen MT" charset="0"/>
              </a:rPr>
              <a:t>Trust Networks</a:t>
            </a:r>
            <a:r>
              <a:rPr lang="en-US" sz="2000">
                <a:latin typeface="Tw Cen MT" charset="0"/>
              </a:rPr>
              <a:t>: which employees share potential information and back each other up in times of crisis.</a:t>
            </a:r>
          </a:p>
          <a:p>
            <a:pPr marL="1143000" lvl="2" indent="-457200">
              <a:buFont typeface="Tw Cen MT" charset="0"/>
              <a:buAutoNum type="alphaUcPeriod"/>
            </a:pPr>
            <a:r>
              <a:rPr lang="en-US" sz="2000" b="1">
                <a:latin typeface="Tw Cen MT" charset="0"/>
              </a:rPr>
              <a:t>Communication Networks</a:t>
            </a:r>
            <a:r>
              <a:rPr lang="en-US" sz="2000">
                <a:latin typeface="Tw Cen MT" charset="0"/>
              </a:rPr>
              <a:t>: which employees regularly talk to each other on work related patterns.</a:t>
            </a:r>
          </a:p>
          <a:p>
            <a:pPr marL="1143000" lvl="2" indent="-457200"/>
            <a:endParaRPr lang="en-US" sz="2000">
              <a:latin typeface="Tw Cen MT" charset="0"/>
            </a:endParaRPr>
          </a:p>
        </p:txBody>
      </p:sp>
      <p:sp>
        <p:nvSpPr>
          <p:cNvPr id="4198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55E657F4-85B5-D445-911D-E2AC4C050F35}" type="slidenum">
              <a:rPr lang="en-US" sz="1200">
                <a:solidFill>
                  <a:srgbClr val="FFFFFF"/>
                </a:solidFill>
              </a:rPr>
              <a:pPr eaLnBrk="1" hangingPunct="1">
                <a:lnSpc>
                  <a:spcPct val="80000"/>
                </a:lnSpc>
              </a:pPr>
              <a:t>6</a:t>
            </a:fld>
            <a:endParaRPr lang="en-US" sz="1200">
              <a:solidFill>
                <a:srgbClr val="FFFFFF"/>
              </a:solidFill>
            </a:endParaRPr>
          </a:p>
        </p:txBody>
      </p:sp>
      <p:sp>
        <p:nvSpPr>
          <p:cNvPr id="41987"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15492755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12775" y="228600"/>
            <a:ext cx="8153400" cy="990600"/>
          </a:xfrm>
        </p:spPr>
        <p:txBody>
          <a:bodyPr/>
          <a:lstStyle/>
          <a:p>
            <a:r>
              <a:rPr lang="en-US">
                <a:latin typeface="Tw Cen MT" charset="0"/>
              </a:rPr>
              <a:t>Levels of Hierarchy</a:t>
            </a:r>
          </a:p>
        </p:txBody>
      </p:sp>
      <p:sp>
        <p:nvSpPr>
          <p:cNvPr id="43010" name="Content Placeholder 2"/>
          <p:cNvSpPr>
            <a:spLocks noGrp="1"/>
          </p:cNvSpPr>
          <p:nvPr>
            <p:ph sz="quarter" idx="1"/>
          </p:nvPr>
        </p:nvSpPr>
        <p:spPr>
          <a:xfrm>
            <a:off x="214313" y="1500188"/>
            <a:ext cx="8786812" cy="4167187"/>
          </a:xfrm>
        </p:spPr>
        <p:txBody>
          <a:bodyPr>
            <a:normAutofit fontScale="92500" lnSpcReduction="10000"/>
          </a:bodyPr>
          <a:lstStyle/>
          <a:p>
            <a:r>
              <a:rPr lang="en-US" sz="3200" u="sng">
                <a:latin typeface="Tw Cen MT" charset="0"/>
              </a:rPr>
              <a:t>Hierarchy</a:t>
            </a:r>
            <a:r>
              <a:rPr lang="en-US" sz="3200">
                <a:latin typeface="Tw Cen MT" charset="0"/>
              </a:rPr>
              <a:t>: </a:t>
            </a:r>
            <a:r>
              <a:rPr lang="ja-JP" altLang="en-US" sz="3200">
                <a:latin typeface="Tw Cen MT" charset="0"/>
              </a:rPr>
              <a:t>“</a:t>
            </a:r>
            <a:r>
              <a:rPr lang="en-US" altLang="ja-JP" sz="3200">
                <a:latin typeface="Tw Cen MT" charset="0"/>
              </a:rPr>
              <a:t>the order of levels of management in an organization, from the lowest to the highest rank.</a:t>
            </a:r>
            <a:r>
              <a:rPr lang="ja-JP" altLang="en-US" sz="3200">
                <a:latin typeface="Tw Cen MT" charset="0"/>
              </a:rPr>
              <a:t>”</a:t>
            </a:r>
            <a:endParaRPr lang="en-US" altLang="ja-JP" sz="3200">
              <a:latin typeface="Tw Cen MT" charset="0"/>
            </a:endParaRPr>
          </a:p>
          <a:p>
            <a:r>
              <a:rPr lang="en-US" sz="3200" u="sng">
                <a:latin typeface="Tw Cen MT" charset="0"/>
              </a:rPr>
              <a:t>Responsibility</a:t>
            </a:r>
            <a:r>
              <a:rPr lang="en-US" sz="3200">
                <a:latin typeface="Tw Cen MT" charset="0"/>
              </a:rPr>
              <a:t>: </a:t>
            </a:r>
            <a:r>
              <a:rPr lang="ja-JP" altLang="en-US" sz="3200">
                <a:latin typeface="Tw Cen MT" charset="0"/>
              </a:rPr>
              <a:t>“</a:t>
            </a:r>
            <a:r>
              <a:rPr lang="en-US" altLang="ja-JP" sz="3200">
                <a:latin typeface="Tw Cen MT" charset="0"/>
              </a:rPr>
              <a:t>Being accountable  or being required to justify an action.</a:t>
            </a:r>
            <a:r>
              <a:rPr lang="ja-JP" altLang="en-US" sz="3200">
                <a:latin typeface="Tw Cen MT" charset="0"/>
              </a:rPr>
              <a:t>”</a:t>
            </a:r>
            <a:endParaRPr lang="en-US" altLang="ja-JP" sz="3200">
              <a:latin typeface="Tw Cen MT" charset="0"/>
            </a:endParaRPr>
          </a:p>
          <a:p>
            <a:r>
              <a:rPr lang="en-US" sz="3200" u="sng">
                <a:latin typeface="Tw Cen MT" charset="0"/>
              </a:rPr>
              <a:t>Authority</a:t>
            </a:r>
            <a:r>
              <a:rPr lang="en-US" sz="3200">
                <a:latin typeface="Tw Cen MT" charset="0"/>
              </a:rPr>
              <a:t>: </a:t>
            </a:r>
            <a:r>
              <a:rPr lang="ja-JP" altLang="en-US" sz="3200">
                <a:latin typeface="Tw Cen MT" charset="0"/>
              </a:rPr>
              <a:t>“</a:t>
            </a:r>
            <a:r>
              <a:rPr lang="en-US" altLang="ja-JP" sz="3200">
                <a:latin typeface="Tw Cen MT" charset="0"/>
              </a:rPr>
              <a:t>Ability to carry out the task.</a:t>
            </a:r>
            <a:r>
              <a:rPr lang="ja-JP" altLang="en-US" sz="3200">
                <a:latin typeface="Tw Cen MT" charset="0"/>
              </a:rPr>
              <a:t>”</a:t>
            </a:r>
            <a:endParaRPr lang="en-US" altLang="ja-JP" sz="3200">
              <a:latin typeface="Tw Cen MT" charset="0"/>
            </a:endParaRPr>
          </a:p>
          <a:p>
            <a:r>
              <a:rPr lang="en-US" sz="3200">
                <a:latin typeface="Tw Cen MT" charset="0"/>
              </a:rPr>
              <a:t>Levels of hierarchy:</a:t>
            </a:r>
          </a:p>
          <a:p>
            <a:pPr lvl="1"/>
            <a:r>
              <a:rPr lang="en-US" sz="2800">
                <a:latin typeface="Tw Cen MT" charset="0"/>
              </a:rPr>
              <a:t>Flat &amp; Tall Organizations</a:t>
            </a:r>
          </a:p>
          <a:p>
            <a:pPr lvl="1"/>
            <a:r>
              <a:rPr lang="en-US" sz="2800">
                <a:latin typeface="Tw Cen MT" charset="0"/>
              </a:rPr>
              <a:t>Chain of Command</a:t>
            </a:r>
          </a:p>
          <a:p>
            <a:pPr lvl="1"/>
            <a:r>
              <a:rPr lang="en-US" sz="2800">
                <a:latin typeface="Tw Cen MT" charset="0"/>
              </a:rPr>
              <a:t>Organizational Charts</a:t>
            </a:r>
          </a:p>
        </p:txBody>
      </p:sp>
      <p:sp>
        <p:nvSpPr>
          <p:cNvPr id="430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1D2FF0A4-5226-D549-8224-8A8DF0D7C069}" type="slidenum">
              <a:rPr lang="en-US" sz="1200">
                <a:solidFill>
                  <a:srgbClr val="FFFFFF"/>
                </a:solidFill>
              </a:rPr>
              <a:pPr eaLnBrk="1" hangingPunct="1">
                <a:lnSpc>
                  <a:spcPct val="80000"/>
                </a:lnSpc>
              </a:pPr>
              <a:t>7</a:t>
            </a:fld>
            <a:endParaRPr lang="en-US" sz="1200">
              <a:solidFill>
                <a:srgbClr val="FFFFFF"/>
              </a:solidFill>
            </a:endParaRPr>
          </a:p>
        </p:txBody>
      </p:sp>
    </p:spTree>
    <p:extLst>
      <p:ext uri="{BB962C8B-B14F-4D97-AF65-F5344CB8AC3E}">
        <p14:creationId xmlns:p14="http://schemas.microsoft.com/office/powerpoint/2010/main" val="11682547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7DEFF203-F89D-5340-9611-E6AAFA05A53C}" type="slidenum">
              <a:rPr lang="en-US" sz="1200">
                <a:solidFill>
                  <a:srgbClr val="FFFFFF"/>
                </a:solidFill>
              </a:rPr>
              <a:pPr eaLnBrk="1" hangingPunct="1">
                <a:lnSpc>
                  <a:spcPct val="80000"/>
                </a:lnSpc>
              </a:pPr>
              <a:t>8</a:t>
            </a:fld>
            <a:endParaRPr lang="en-US" sz="1200">
              <a:solidFill>
                <a:srgbClr val="FFFFFF"/>
              </a:solidFill>
            </a:endParaRPr>
          </a:p>
        </p:txBody>
      </p:sp>
      <p:sp>
        <p:nvSpPr>
          <p:cNvPr id="44034" name="Title 1"/>
          <p:cNvSpPr>
            <a:spLocks noGrp="1"/>
          </p:cNvSpPr>
          <p:nvPr>
            <p:ph type="title"/>
          </p:nvPr>
        </p:nvSpPr>
        <p:spPr>
          <a:xfrm>
            <a:off x="612775" y="228600"/>
            <a:ext cx="8153400" cy="990600"/>
          </a:xfrm>
        </p:spPr>
        <p:txBody>
          <a:bodyPr/>
          <a:lstStyle/>
          <a:p>
            <a:r>
              <a:rPr lang="en-US" sz="3600" b="1">
                <a:latin typeface="Tw Cen MT" charset="0"/>
              </a:rPr>
              <a:t>Flat &amp; Tall Organizations</a:t>
            </a:r>
          </a:p>
        </p:txBody>
      </p:sp>
      <p:sp>
        <p:nvSpPr>
          <p:cNvPr id="44035" name="TextBox 5"/>
          <p:cNvSpPr txBox="1">
            <a:spLocks noChangeArrowheads="1"/>
          </p:cNvSpPr>
          <p:nvPr/>
        </p:nvSpPr>
        <p:spPr bwMode="auto">
          <a:xfrm>
            <a:off x="214313" y="1857375"/>
            <a:ext cx="335756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solidFill>
                  <a:srgbClr val="FF0000"/>
                </a:solidFill>
                <a:latin typeface="Wide Latin" charset="0"/>
              </a:rPr>
              <a:t>TALL</a:t>
            </a:r>
          </a:p>
          <a:p>
            <a:pPr algn="ctr" eaLnBrk="1" hangingPunct="1"/>
            <a:r>
              <a:rPr lang="en-US" sz="2800">
                <a:latin typeface="Rockwell Extra Bold" charset="0"/>
              </a:rPr>
              <a:t>Organization</a:t>
            </a:r>
          </a:p>
        </p:txBody>
      </p:sp>
      <p:graphicFrame>
        <p:nvGraphicFramePr>
          <p:cNvPr id="7" name="Diagram 6"/>
          <p:cNvGraphicFramePr/>
          <p:nvPr/>
        </p:nvGraphicFramePr>
        <p:xfrm>
          <a:off x="2143140" y="1643050"/>
          <a:ext cx="6715140"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4037" name="Picture 7"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357813" y="1785938"/>
            <a:ext cx="107156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8"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786563" y="3132138"/>
            <a:ext cx="107156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9"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000500" y="3132138"/>
            <a:ext cx="107156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10"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143625" y="5689600"/>
            <a:ext cx="10001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1" name="Picture 11"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429500" y="4357688"/>
            <a:ext cx="10001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2" name="Picture 12"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072188" y="4357688"/>
            <a:ext cx="10001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3" name="Picture 13"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714875" y="4429125"/>
            <a:ext cx="10001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4" name="Picture 14"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357563" y="4418013"/>
            <a:ext cx="10001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5" name="Picture 15"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000500" y="5715000"/>
            <a:ext cx="10001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6" name="Picture 16" descr="0071-0903-1700-5815_business_man_in_a_suit_and_ti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14625" y="5715000"/>
            <a:ext cx="10001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76969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sz="quarter" idx="1"/>
          </p:nvPr>
        </p:nvSpPr>
        <p:spPr>
          <a:xfrm>
            <a:off x="612775" y="1600200"/>
            <a:ext cx="8153400" cy="4495800"/>
          </a:xfrm>
        </p:spPr>
        <p:txBody>
          <a:bodyPr>
            <a:normAutofit fontScale="92500" lnSpcReduction="20000"/>
          </a:bodyPr>
          <a:lstStyle/>
          <a:p>
            <a:r>
              <a:rPr lang="en-US" b="1">
                <a:solidFill>
                  <a:srgbClr val="0070C0"/>
                </a:solidFill>
                <a:latin typeface="Tw Cen MT" charset="0"/>
              </a:rPr>
              <a:t>TALL</a:t>
            </a:r>
            <a:r>
              <a:rPr lang="en-US">
                <a:latin typeface="Tw Cen MT" charset="0"/>
              </a:rPr>
              <a:t> Organizations:</a:t>
            </a:r>
          </a:p>
          <a:p>
            <a:pPr lvl="1"/>
            <a:r>
              <a:rPr lang="en-US" u="sng">
                <a:latin typeface="Tw Cen MT" charset="0"/>
              </a:rPr>
              <a:t>As an organization grows, it is likely that</a:t>
            </a:r>
            <a:r>
              <a:rPr lang="en-US">
                <a:latin typeface="Tw Cen MT" charset="0"/>
              </a:rPr>
              <a:t>:</a:t>
            </a:r>
          </a:p>
          <a:p>
            <a:pPr lvl="2"/>
            <a:r>
              <a:rPr lang="en-US">
                <a:latin typeface="Tw Cen MT" charset="0"/>
              </a:rPr>
              <a:t>People become relatively more specialized;</a:t>
            </a:r>
          </a:p>
          <a:p>
            <a:pPr lvl="2"/>
            <a:r>
              <a:rPr lang="en-US">
                <a:latin typeface="Tw Cen MT" charset="0"/>
              </a:rPr>
              <a:t>Rules will need to be put in place;</a:t>
            </a:r>
          </a:p>
          <a:p>
            <a:pPr lvl="2"/>
            <a:r>
              <a:rPr lang="en-US">
                <a:latin typeface="Tw Cen MT" charset="0"/>
              </a:rPr>
              <a:t>Lines of command and control will become clearer.</a:t>
            </a:r>
          </a:p>
          <a:p>
            <a:pPr lvl="1"/>
            <a:r>
              <a:rPr lang="en-US" u="sng">
                <a:latin typeface="Tw Cen MT" charset="0"/>
              </a:rPr>
              <a:t>Characteristics</a:t>
            </a:r>
            <a:r>
              <a:rPr lang="en-US">
                <a:latin typeface="Tw Cen MT" charset="0"/>
              </a:rPr>
              <a:t>:</a:t>
            </a:r>
          </a:p>
          <a:p>
            <a:pPr lvl="2"/>
            <a:r>
              <a:rPr lang="en-US" u="sng">
                <a:latin typeface="Tw Cen MT" charset="0"/>
              </a:rPr>
              <a:t>Bureaucracy</a:t>
            </a:r>
            <a:r>
              <a:rPr lang="en-US">
                <a:latin typeface="Tw Cen MT" charset="0"/>
              </a:rPr>
              <a:t>: </a:t>
            </a:r>
            <a:r>
              <a:rPr lang="ja-JP" altLang="en-US">
                <a:latin typeface="Tw Cen MT" charset="0"/>
              </a:rPr>
              <a:t>“</a:t>
            </a:r>
            <a:r>
              <a:rPr lang="en-US" altLang="ja-JP">
                <a:latin typeface="Tw Cen MT" charset="0"/>
              </a:rPr>
              <a:t>a system where there are standardized procedures, formal divisions of power, rigid hierarchy, and formal working relationships.</a:t>
            </a:r>
            <a:r>
              <a:rPr lang="ja-JP" altLang="en-US">
                <a:latin typeface="Tw Cen MT" charset="0"/>
              </a:rPr>
              <a:t>”</a:t>
            </a:r>
            <a:endParaRPr lang="en-US" altLang="ja-JP">
              <a:latin typeface="Tw Cen MT" charset="0"/>
            </a:endParaRPr>
          </a:p>
          <a:p>
            <a:pPr lvl="2"/>
            <a:r>
              <a:rPr lang="en-US">
                <a:latin typeface="Tw Cen MT" charset="0"/>
              </a:rPr>
              <a:t>Long chain of command.</a:t>
            </a:r>
          </a:p>
          <a:p>
            <a:pPr lvl="2"/>
            <a:r>
              <a:rPr lang="en-US">
                <a:latin typeface="Tw Cen MT" charset="0"/>
              </a:rPr>
              <a:t>Usually used for stable business environments.</a:t>
            </a:r>
          </a:p>
          <a:p>
            <a:pPr lvl="2"/>
            <a:r>
              <a:rPr lang="en-US">
                <a:latin typeface="Tw Cen MT" charset="0"/>
              </a:rPr>
              <a:t>Centralized decision making.</a:t>
            </a:r>
          </a:p>
          <a:p>
            <a:pPr lvl="2">
              <a:buFont typeface="Wingdings" charset="0"/>
              <a:buNone/>
            </a:pPr>
            <a:endParaRPr lang="en-US">
              <a:latin typeface="Tw Cen MT" charset="0"/>
            </a:endParaRPr>
          </a:p>
        </p:txBody>
      </p:sp>
      <p:sp>
        <p:nvSpPr>
          <p:cNvPr id="450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13F67E85-7F85-614F-874F-C84577452453}" type="slidenum">
              <a:rPr lang="en-US" sz="1200">
                <a:solidFill>
                  <a:srgbClr val="FFFFFF"/>
                </a:solidFill>
              </a:rPr>
              <a:pPr eaLnBrk="1" hangingPunct="1">
                <a:lnSpc>
                  <a:spcPct val="80000"/>
                </a:lnSpc>
              </a:pPr>
              <a:t>9</a:t>
            </a:fld>
            <a:endParaRPr lang="en-US" sz="1200">
              <a:solidFill>
                <a:srgbClr val="FFFFFF"/>
              </a:solidFill>
            </a:endParaRPr>
          </a:p>
        </p:txBody>
      </p:sp>
      <p:sp>
        <p:nvSpPr>
          <p:cNvPr id="45059" name="Title 1"/>
          <p:cNvSpPr>
            <a:spLocks noGrp="1"/>
          </p:cNvSpPr>
          <p:nvPr>
            <p:ph type="title"/>
          </p:nvPr>
        </p:nvSpPr>
        <p:spPr>
          <a:xfrm>
            <a:off x="612775" y="228600"/>
            <a:ext cx="8153400" cy="990600"/>
          </a:xfrm>
        </p:spPr>
        <p:txBody>
          <a:bodyPr/>
          <a:lstStyle/>
          <a:p>
            <a:r>
              <a:rPr lang="en-US" sz="2400">
                <a:latin typeface="Tw Cen MT" charset="0"/>
              </a:rPr>
              <a:t>Continued…</a:t>
            </a:r>
          </a:p>
        </p:txBody>
      </p:sp>
    </p:spTree>
    <p:extLst>
      <p:ext uri="{BB962C8B-B14F-4D97-AF65-F5344CB8AC3E}">
        <p14:creationId xmlns:p14="http://schemas.microsoft.com/office/powerpoint/2010/main" val="35625168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TotalTime>
  <Words>2691</Words>
  <Application>Microsoft Macintosh PowerPoint</Application>
  <PresentationFormat>On-screen Show (4:3)</PresentationFormat>
  <Paragraphs>432</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Topic 2.2</vt:lpstr>
      <vt:lpstr>Organization Structure</vt:lpstr>
      <vt:lpstr>Continued…</vt:lpstr>
      <vt:lpstr>Continued…</vt:lpstr>
      <vt:lpstr>Continued…</vt:lpstr>
      <vt:lpstr>Continued…</vt:lpstr>
      <vt:lpstr>Levels of Hierarchy</vt:lpstr>
      <vt:lpstr>Flat &amp; Tall Organizations</vt:lpstr>
      <vt:lpstr>Continued…</vt:lpstr>
      <vt:lpstr>Continued…</vt:lpstr>
      <vt:lpstr>Continued…</vt:lpstr>
      <vt:lpstr>Continued…</vt:lpstr>
      <vt:lpstr>Continued…</vt:lpstr>
      <vt:lpstr>Chain of Command</vt:lpstr>
      <vt:lpstr>Organization Chart</vt:lpstr>
      <vt:lpstr>Continued…</vt:lpstr>
      <vt:lpstr>Continued…</vt:lpstr>
      <vt:lpstr>Centralization</vt:lpstr>
      <vt:lpstr>Continued…</vt:lpstr>
      <vt:lpstr>Continued…</vt:lpstr>
      <vt:lpstr>Decentralization</vt:lpstr>
      <vt:lpstr>Continued…</vt:lpstr>
      <vt:lpstr>Continued…</vt:lpstr>
      <vt:lpstr>Organisational Charts - Construction</vt:lpstr>
      <vt:lpstr>Organisational Charts - Construction</vt:lpstr>
      <vt:lpstr>Organisational Charts - Construction</vt:lpstr>
      <vt:lpstr>Analyse consequences of delayering</vt:lpstr>
      <vt:lpstr>Analyse consequences of delayering</vt:lpstr>
      <vt:lpstr>HL Exam Expectations</vt:lpstr>
      <vt:lpstr>Forms of Business Structure</vt:lpstr>
      <vt:lpstr>Continued…</vt:lpstr>
      <vt:lpstr>Continued…</vt:lpstr>
      <vt:lpstr>Continued…</vt:lpstr>
      <vt:lpstr>Continued… www.visitask.com/matrix-organization.asp</vt:lpstr>
      <vt:lpstr>Henry Mintzberg</vt:lpstr>
      <vt:lpstr>Henry Mintzberg</vt:lpstr>
      <vt:lpstr>Henry Mintzberg</vt:lpstr>
      <vt:lpstr>Henry Mintzberg</vt:lpstr>
      <vt:lpstr>Henry Mintzberg</vt:lpstr>
      <vt:lpstr>Henry Mintzberg</vt:lpstr>
      <vt:lpstr>Henry Mintzberg</vt:lpstr>
      <vt:lpstr>Henry Mintzberg</vt:lpstr>
      <vt:lpstr>Henry Mintzberg</vt:lpstr>
      <vt:lpstr>Henry Mintzberg</vt:lpstr>
      <vt:lpstr>Tom Peters</vt:lpstr>
      <vt:lpstr>Tom Peters</vt:lpstr>
      <vt:lpstr>Henry Mintzberg</vt:lpstr>
      <vt:lpstr>Continued…</vt:lpstr>
      <vt:lpstr>Tom Peters</vt:lpstr>
      <vt:lpstr>Continued…</vt:lpstr>
      <vt:lpstr>Outsourcing, Offshoring, &amp; Migration of HR Functions</vt:lpstr>
      <vt:lpstr>Continued…</vt:lpstr>
      <vt:lpstr>Analyze reasons behind, and effects of, moving HR functions to external organizations located nationally or globally.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2.2</dc:title>
  <dc:creator>Liam Greenbank</dc:creator>
  <cp:lastModifiedBy>Liam Greenbank</cp:lastModifiedBy>
  <cp:revision>3</cp:revision>
  <dcterms:created xsi:type="dcterms:W3CDTF">2014-02-12T08:40:43Z</dcterms:created>
  <dcterms:modified xsi:type="dcterms:W3CDTF">2014-02-12T11:13:00Z</dcterms:modified>
</cp:coreProperties>
</file>