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5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7C89-8932-174F-B46B-173445559424}" type="datetimeFigureOut">
              <a:rPr lang="en-US" smtClean="0"/>
              <a:t>4/20/14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6AD8-0BA5-CF4A-AC31-10B0021A2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2.5 HL Motivation Theories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IB BUS MGT</a:t>
            </a:r>
          </a:p>
          <a:p>
            <a:r>
              <a:rPr lang="en-US" dirty="0" smtClean="0"/>
              <a:t>MR GREENBANK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9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4-09 at 2.4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59"/>
            <a:ext cx="9144000" cy="65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57"/>
            <a:ext cx="9144000" cy="6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9 at 2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Macintosh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2.5 HL Motivation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 HL Motivation Theories</dc:title>
  <dc:creator>Liam Greenbank</dc:creator>
  <cp:lastModifiedBy>Liam Greenbank</cp:lastModifiedBy>
  <cp:revision>1</cp:revision>
  <dcterms:created xsi:type="dcterms:W3CDTF">2014-04-20T10:32:38Z</dcterms:created>
  <dcterms:modified xsi:type="dcterms:W3CDTF">2014-04-20T10:36:13Z</dcterms:modified>
</cp:coreProperties>
</file>