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2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1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7610-6E30-6949-91AC-A99D26974744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9210-39B9-224A-B519-AF64599E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2.5 Motivation Theories - SL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2.5 IB BUS MGT</a:t>
            </a:r>
          </a:p>
          <a:p>
            <a:r>
              <a:rPr lang="en-US" dirty="0" err="1" smtClean="0"/>
              <a:t>Mr</a:t>
            </a:r>
            <a:r>
              <a:rPr lang="en-US" dirty="0" smtClean="0"/>
              <a:t> Greenbank</a:t>
            </a:r>
          </a:p>
        </p:txBody>
      </p:sp>
    </p:spTree>
    <p:extLst>
      <p:ext uri="{BB962C8B-B14F-4D97-AF65-F5344CB8AC3E}">
        <p14:creationId xmlns:p14="http://schemas.microsoft.com/office/powerpoint/2010/main" val="100816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4638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31 at 10.1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31 at 10.1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31 at 10.1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Macintosh PowerPoint</Application>
  <PresentationFormat>On-screen Show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2.5 Motivation Theories - SL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 Motivation Theories - SL</dc:title>
  <dc:creator>Liam Greenbank</dc:creator>
  <cp:lastModifiedBy>Liam Greenbank</cp:lastModifiedBy>
  <cp:revision>1</cp:revision>
  <dcterms:created xsi:type="dcterms:W3CDTF">2014-03-31T18:22:19Z</dcterms:created>
  <dcterms:modified xsi:type="dcterms:W3CDTF">2014-03-31T18:28:51Z</dcterms:modified>
</cp:coreProperties>
</file>