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8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985ABC-2430-4578-B5FA-4DC8989973D4}" type="datetimeFigureOut">
              <a:rPr lang="en-US" smtClean="0"/>
              <a:pPr/>
              <a:t>4/29/14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85ABC-2430-4578-B5FA-4DC8989973D4}" type="datetimeFigureOut">
              <a:rPr lang="en-US" smtClean="0"/>
              <a:pPr/>
              <a:t>4/29/14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85ABC-2430-4578-B5FA-4DC8989973D4}" type="datetimeFigureOut">
              <a:rPr lang="en-US" smtClean="0"/>
              <a:pPr/>
              <a:t>4/29/14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85ABC-2430-4578-B5FA-4DC8989973D4}" type="datetimeFigureOut">
              <a:rPr lang="en-US" smtClean="0"/>
              <a:pPr/>
              <a:t>4/29/14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85ABC-2430-4578-B5FA-4DC8989973D4}" type="datetimeFigureOut">
              <a:rPr lang="en-US" smtClean="0"/>
              <a:pPr/>
              <a:t>4/29/14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985ABC-2430-4578-B5FA-4DC8989973D4}" type="datetimeFigureOut">
              <a:rPr lang="en-US" smtClean="0"/>
              <a:pPr/>
              <a:t>4/29/14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985ABC-2430-4578-B5FA-4DC8989973D4}" type="datetimeFigureOut">
              <a:rPr lang="en-US" smtClean="0"/>
              <a:pPr/>
              <a:t>4/29/14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985ABC-2430-4578-B5FA-4DC8989973D4}" type="datetimeFigureOut">
              <a:rPr lang="en-US" smtClean="0"/>
              <a:pPr/>
              <a:t>4/29/14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85ABC-2430-4578-B5FA-4DC8989973D4}" type="datetimeFigureOut">
              <a:rPr lang="en-US" smtClean="0"/>
              <a:pPr/>
              <a:t>4/29/14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85ABC-2430-4578-B5FA-4DC8989973D4}" type="datetimeFigureOut">
              <a:rPr lang="en-US" smtClean="0"/>
              <a:pPr/>
              <a:t>4/29/14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85ABC-2430-4578-B5FA-4DC8989973D4}" type="datetimeFigureOut">
              <a:rPr lang="en-US" smtClean="0"/>
              <a:pPr/>
              <a:t>4/29/14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D1B01-0837-4AC2-A4D0-43FF5AB49F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85ABC-2430-4578-B5FA-4DC8989973D4}" type="datetimeFigureOut">
              <a:rPr lang="en-US" smtClean="0"/>
              <a:pPr/>
              <a:t>4/29/14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D1B01-0837-4AC2-A4D0-43FF5AB49F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2.7 Employee Relations </a:t>
            </a:r>
            <a:r>
              <a:rPr lang="en-US" dirty="0" smtClean="0"/>
              <a:t>HL</a:t>
            </a:r>
            <a:br>
              <a:rPr lang="en-US" dirty="0" smtClean="0"/>
            </a:br>
            <a:r>
              <a:rPr lang="en-US" dirty="0" smtClean="0"/>
              <a:t>MHS PAST PAPER ANSWERS</a:t>
            </a:r>
            <a:endParaRPr lang="en-US" dirty="0"/>
          </a:p>
        </p:txBody>
      </p:sp>
      <p:sp>
        <p:nvSpPr>
          <p:cNvPr id="3" name="Subtitle 2"/>
          <p:cNvSpPr>
            <a:spLocks noGrp="1"/>
          </p:cNvSpPr>
          <p:nvPr>
            <p:ph type="subTitle" idx="1"/>
          </p:nvPr>
        </p:nvSpPr>
        <p:spPr>
          <a:xfrm>
            <a:off x="1066800" y="3886200"/>
            <a:ext cx="6400800" cy="1752600"/>
          </a:xfrm>
        </p:spPr>
        <p:txBody>
          <a:bodyPr/>
          <a:lstStyle/>
          <a:p>
            <a:r>
              <a:rPr lang="en-US" dirty="0" smtClean="0"/>
              <a:t>IB BUS MGT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 Appraisal</a:t>
            </a:r>
            <a:endParaRPr lang="en-US" dirty="0"/>
          </a:p>
        </p:txBody>
      </p:sp>
      <p:sp>
        <p:nvSpPr>
          <p:cNvPr id="3" name="Content Placeholder 2"/>
          <p:cNvSpPr>
            <a:spLocks noGrp="1"/>
          </p:cNvSpPr>
          <p:nvPr>
            <p:ph idx="1"/>
          </p:nvPr>
        </p:nvSpPr>
        <p:spPr/>
        <p:txBody>
          <a:bodyPr/>
          <a:lstStyle/>
          <a:p>
            <a:r>
              <a:rPr lang="en-US" dirty="0" smtClean="0"/>
              <a:t>appraisal Is the process of evaluating the effectiveness / performance of a process or as in this case, the employees. In the process the goals and outcome are compared.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Aii</a:t>
            </a:r>
            <a:r>
              <a:rPr lang="en-US" dirty="0" smtClean="0"/>
              <a:t>) Strike </a:t>
            </a:r>
            <a:r>
              <a:rPr lang="en-US" dirty="0" smtClean="0"/>
              <a:t>Action</a:t>
            </a:r>
            <a:endParaRPr lang="en-US" dirty="0"/>
          </a:p>
        </p:txBody>
      </p:sp>
      <p:sp>
        <p:nvSpPr>
          <p:cNvPr id="3" name="Content Placeholder 2"/>
          <p:cNvSpPr>
            <a:spLocks noGrp="1"/>
          </p:cNvSpPr>
          <p:nvPr>
            <p:ph idx="1"/>
          </p:nvPr>
        </p:nvSpPr>
        <p:spPr/>
        <p:txBody>
          <a:bodyPr>
            <a:normAutofit lnSpcReduction="10000"/>
          </a:bodyPr>
          <a:lstStyle/>
          <a:p>
            <a:r>
              <a:rPr lang="en-US" dirty="0" smtClean="0"/>
              <a:t>Strike action is considered to be a “weapon of last </a:t>
            </a:r>
            <a:r>
              <a:rPr lang="en-US" dirty="0" err="1" smtClean="0"/>
              <a:t>resort”when</a:t>
            </a:r>
            <a:r>
              <a:rPr lang="en-US" dirty="0" smtClean="0"/>
              <a:t> negotiations between employee representatives and employers fail to come up with a solution to conflict resolution. It involves employees collectively walking out of the job and refusing to continue working until a new offer in the negotiation process has been made. In many countries, employees have to vote for strike action.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Conflict </a:t>
            </a:r>
            <a:r>
              <a:rPr lang="en-US" dirty="0" smtClean="0"/>
              <a:t>Resolutions at MHS</a:t>
            </a:r>
            <a:endParaRPr lang="en-US" dirty="0"/>
          </a:p>
        </p:txBody>
      </p:sp>
      <p:sp>
        <p:nvSpPr>
          <p:cNvPr id="3" name="Content Placeholder 2"/>
          <p:cNvSpPr>
            <a:spLocks noGrp="1"/>
          </p:cNvSpPr>
          <p:nvPr>
            <p:ph idx="1"/>
          </p:nvPr>
        </p:nvSpPr>
        <p:spPr/>
        <p:txBody>
          <a:bodyPr>
            <a:normAutofit/>
          </a:bodyPr>
          <a:lstStyle/>
          <a:p>
            <a:r>
              <a:rPr lang="en-US" dirty="0" smtClean="0"/>
              <a:t>One resolution could be a discussion and negotiation / consultation within MHS. The process may take time and some payments will have to be made to some expert (i.e. lawyers) in the short run, however, in the long run the boundaries will be set and human resource management (HRM) will be transparent.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Resolutions at MHS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Another resolution could include going to arbitration and conciliation as there does seem to be a significant disagreement between the staff and Julian. This will take time and resources. </a:t>
            </a:r>
            <a:r>
              <a:rPr lang="en-US" dirty="0" smtClean="0">
                <a:solidFill>
                  <a:srgbClr val="FF0000"/>
                </a:solidFill>
              </a:rPr>
              <a:t>Given the facts that there are no official contracts and no official appraisal system, it might be difficult for the teachers and their representatives to argue of injustice. </a:t>
            </a:r>
          </a:p>
          <a:p>
            <a:r>
              <a:rPr lang="en-US" dirty="0" smtClean="0"/>
              <a:t>However, it might be in the interest of the management to solve the </a:t>
            </a:r>
            <a:r>
              <a:rPr lang="en-US" dirty="0" smtClean="0">
                <a:solidFill>
                  <a:srgbClr val="FF0000"/>
                </a:solidFill>
              </a:rPr>
              <a:t>conflict especially given the fall in applications and to act upon the advice given.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Resolutions at MHS</a:t>
            </a:r>
            <a:endParaRPr lang="en-US" dirty="0"/>
          </a:p>
        </p:txBody>
      </p:sp>
      <p:sp>
        <p:nvSpPr>
          <p:cNvPr id="3" name="Content Placeholder 2"/>
          <p:cNvSpPr>
            <a:spLocks noGrp="1"/>
          </p:cNvSpPr>
          <p:nvPr>
            <p:ph idx="1"/>
          </p:nvPr>
        </p:nvSpPr>
        <p:spPr/>
        <p:txBody>
          <a:bodyPr/>
          <a:lstStyle/>
          <a:p>
            <a:r>
              <a:rPr lang="en-US" dirty="0" smtClean="0">
                <a:solidFill>
                  <a:srgbClr val="FF0000"/>
                </a:solidFill>
              </a:rPr>
              <a:t>The no-strike agreement may be popular with Julian and may stop any negative publicity which will help protect future applications to the school, but how will this be enforced if there are no legal employment contracts? The teachers are likely to reject this option. Julian may be forced to draw up contracts for the teaching staff taking additional time and resources as well as further negotiation.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Given the nature of the problem, it appears that </a:t>
            </a:r>
            <a:r>
              <a:rPr lang="en-US" dirty="0"/>
              <a:t>going to arbitration and </a:t>
            </a:r>
            <a:r>
              <a:rPr lang="en-US" dirty="0" smtClean="0"/>
              <a:t>conciliation is the best option. A more transparent HRM practice will reduce current and future disputes but given the disagreements between even Julian and Charles, let alone the disagreements between them and the teaching staff, a third party will be best to solve these issues. It may result in Julian and Charles having to draw up contracts for teachers which could be costly, however it will increase motivation, consequently, student satisfaction rate may increase and more students may be willing to apply.</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457</Words>
  <Application>Microsoft Macintosh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2.7 Employee Relations HL MHS PAST PAPER ANSWERS</vt:lpstr>
      <vt:lpstr>Ai) Appraisal</vt:lpstr>
      <vt:lpstr>Aii) Strike Action</vt:lpstr>
      <vt:lpstr>d) Conflict Resolutions at MHS</vt:lpstr>
      <vt:lpstr>Conflict Resolutions at MHS</vt:lpstr>
      <vt:lpstr>Conflict Resolutions at MHS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2.7 Employee Relations HL</dc:title>
  <dc:creator>lgreenbank</dc:creator>
  <cp:lastModifiedBy>Liam Greenbank</cp:lastModifiedBy>
  <cp:revision>9</cp:revision>
  <dcterms:created xsi:type="dcterms:W3CDTF">2013-03-21T04:28:40Z</dcterms:created>
  <dcterms:modified xsi:type="dcterms:W3CDTF">2014-04-29T09:49:28Z</dcterms:modified>
</cp:coreProperties>
</file>