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7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5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9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3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9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0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4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3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1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20D8-B982-634A-9AB4-B6A463B9F89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30E3-CF3C-D140-8F0E-8C785C3F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2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 Analysis Past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 MGT 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0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 Ltd – a) Calculate the </a:t>
            </a:r>
            <a:r>
              <a:rPr lang="en-US" dirty="0"/>
              <a:t>W</a:t>
            </a:r>
            <a:r>
              <a:rPr lang="en-US" dirty="0" smtClean="0"/>
              <a:t>orking Capital (2 Marks)</a:t>
            </a:r>
            <a:endParaRPr lang="en-US" dirty="0"/>
          </a:p>
        </p:txBody>
      </p:sp>
      <p:pic>
        <p:nvPicPr>
          <p:cNvPr id="6" name="Picture 5" descr="Screen Shot 2014-12-09 at 8.42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3" y="2139078"/>
            <a:ext cx="8559998" cy="27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07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 Ltd – c) Examine the value of these accounts to the board of directors of CU Ltd (4 Marks)</a:t>
            </a:r>
            <a:endParaRPr lang="en-US" dirty="0"/>
          </a:p>
        </p:txBody>
      </p:sp>
      <p:pic>
        <p:nvPicPr>
          <p:cNvPr id="3" name="Picture 2" descr="Screen Shot 2014-12-09 at 8.43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2" y="1938539"/>
            <a:ext cx="8876856" cy="332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1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 Ltd – </a:t>
            </a:r>
            <a:r>
              <a:rPr lang="en-US" sz="4000" dirty="0" smtClean="0"/>
              <a:t>d) Using appropriate liquidity, efficiency and profitability ratios </a:t>
            </a:r>
            <a:r>
              <a:rPr lang="en-US" sz="4000" dirty="0" err="1" smtClean="0"/>
              <a:t>analyse</a:t>
            </a:r>
            <a:r>
              <a:rPr lang="en-US" sz="4000" dirty="0" smtClean="0"/>
              <a:t> the financial position of CU Ltd (10 Marks)</a:t>
            </a:r>
            <a:endParaRPr lang="en-US" sz="4000" dirty="0"/>
          </a:p>
        </p:txBody>
      </p:sp>
      <p:pic>
        <p:nvPicPr>
          <p:cNvPr id="4" name="Picture 3" descr="Screen Shot 2014-12-09 at 8.44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654" y="1758981"/>
            <a:ext cx="6143359" cy="469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5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 Ltd – </a:t>
            </a:r>
            <a:r>
              <a:rPr lang="en-US" sz="4000" dirty="0" smtClean="0"/>
              <a:t>d) Using appropriate liquidity, efficiency and profitability ratios </a:t>
            </a:r>
            <a:r>
              <a:rPr lang="en-US" sz="4000" dirty="0" err="1" smtClean="0"/>
              <a:t>analyse</a:t>
            </a:r>
            <a:r>
              <a:rPr lang="en-US" sz="4000" dirty="0" smtClean="0"/>
              <a:t> the financial position of CU Ltd (10 Marks)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87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is evidence of poor credit control. The number of debtor days has </a:t>
            </a:r>
            <a:r>
              <a:rPr lang="en-US" dirty="0" smtClean="0"/>
              <a:t>risen and </a:t>
            </a:r>
            <a:r>
              <a:rPr lang="en-US" dirty="0"/>
              <a:t>creditors seem to have been paid </a:t>
            </a:r>
            <a:r>
              <a:rPr lang="en-US" dirty="0" smtClean="0"/>
              <a:t>even quicker.</a:t>
            </a:r>
          </a:p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is a clear problem with excess stock and the stock turnover (in days) has </a:t>
            </a:r>
            <a:r>
              <a:rPr lang="en-US" dirty="0" smtClean="0"/>
              <a:t>risen fast </a:t>
            </a:r>
            <a:r>
              <a:rPr lang="en-US" dirty="0"/>
              <a:t>indicating deteriorating stock control</a:t>
            </a:r>
          </a:p>
          <a:p>
            <a:r>
              <a:rPr lang="en-US" dirty="0"/>
              <a:t>G</a:t>
            </a:r>
            <a:r>
              <a:rPr lang="en-US" dirty="0" smtClean="0"/>
              <a:t>earing </a:t>
            </a:r>
            <a:r>
              <a:rPr lang="en-US" dirty="0"/>
              <a:t>has risen slightly and is quite high. This will leave the firm vulnerable </a:t>
            </a:r>
            <a:r>
              <a:rPr lang="en-US" dirty="0" smtClean="0"/>
              <a:t>and at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8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 Ltd – </a:t>
            </a:r>
            <a:r>
              <a:rPr lang="en-US" sz="4000" dirty="0" smtClean="0"/>
              <a:t>d) Using appropriate liquidity, efficiency and profitability ratios </a:t>
            </a:r>
            <a:r>
              <a:rPr lang="en-US" sz="4000" dirty="0" err="1" smtClean="0"/>
              <a:t>analyse</a:t>
            </a:r>
            <a:r>
              <a:rPr lang="en-US" sz="4000" dirty="0" smtClean="0"/>
              <a:t> the financial position of CU Ltd (10 Marks)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87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Profitability </a:t>
            </a:r>
            <a:r>
              <a:rPr lang="en-US" dirty="0"/>
              <a:t>has deteriorated sharply despite growth in sales. This appears to </a:t>
            </a:r>
            <a:r>
              <a:rPr lang="en-US" dirty="0" smtClean="0"/>
              <a:t>be mainly </a:t>
            </a:r>
            <a:r>
              <a:rPr lang="en-US" dirty="0"/>
              <a:t>due to a rise in cost of goods </a:t>
            </a:r>
            <a:r>
              <a:rPr lang="en-US" dirty="0" smtClean="0"/>
              <a:t>sold.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current ratio is very high and on first appearance may even be considered </a:t>
            </a:r>
            <a:r>
              <a:rPr lang="en-US" dirty="0" smtClean="0"/>
              <a:t>too high</a:t>
            </a:r>
            <a:r>
              <a:rPr lang="en-US" dirty="0"/>
              <a:t>, but when compared with the acid test ratio, it is clear that there is a </a:t>
            </a:r>
            <a:r>
              <a:rPr lang="en-US" dirty="0" smtClean="0"/>
              <a:t>problem with </a:t>
            </a:r>
            <a:r>
              <a:rPr lang="en-US" dirty="0"/>
              <a:t>the liquidity of the current assets with the vast majority held as debtors </a:t>
            </a:r>
            <a:r>
              <a:rPr lang="en-US" dirty="0" smtClean="0"/>
              <a:t>and stock.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5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257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Ratio Analysis Past Questions</vt:lpstr>
      <vt:lpstr>CU Ltd – a) Calculate the Working Capital (2 Marks)</vt:lpstr>
      <vt:lpstr>CU Ltd – c) Examine the value of these accounts to the board of directors of CU Ltd (4 Marks)</vt:lpstr>
      <vt:lpstr>CU Ltd – d) Using appropriate liquidity, efficiency and profitability ratios analyse the financial position of CU Ltd (10 Marks)</vt:lpstr>
      <vt:lpstr>CU Ltd – d) Using appropriate liquidity, efficiency and profitability ratios analyse the financial position of CU Ltd (10 Marks)</vt:lpstr>
      <vt:lpstr>CU Ltd – d) Using appropriate liquidity, efficiency and profitability ratios analyse the financial position of CU Ltd (10 Marks)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Analysis Past Questions</dc:title>
  <dc:creator>Liam Greenbank</dc:creator>
  <cp:lastModifiedBy>Liam Greenbank</cp:lastModifiedBy>
  <cp:revision>3</cp:revision>
  <dcterms:created xsi:type="dcterms:W3CDTF">2014-12-09T04:51:14Z</dcterms:created>
  <dcterms:modified xsi:type="dcterms:W3CDTF">2014-12-09T06:50:20Z</dcterms:modified>
</cp:coreProperties>
</file>