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9" r:id="rId23"/>
    <p:sldId id="280" r:id="rId24"/>
    <p:sldId id="281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008BA-E211-491B-A338-C77D361EDFA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00541C7-06D6-45D4-A954-E3A8A2F7BF2C}">
      <dgm:prSet phldrT="[Text]"/>
      <dgm:spPr/>
      <dgm:t>
        <a:bodyPr/>
        <a:lstStyle/>
        <a:p>
          <a:r>
            <a:rPr lang="en-US" dirty="0" smtClean="0"/>
            <a:t>Producer</a:t>
          </a:r>
          <a:endParaRPr lang="en-US" dirty="0"/>
        </a:p>
      </dgm:t>
    </dgm:pt>
    <dgm:pt modelId="{936DE494-F614-4A52-9DD5-BAEA67DF92C1}" type="parTrans" cxnId="{3A0FBACA-3359-4361-9537-E20236A455DD}">
      <dgm:prSet/>
      <dgm:spPr/>
      <dgm:t>
        <a:bodyPr/>
        <a:lstStyle/>
        <a:p>
          <a:endParaRPr lang="en-US"/>
        </a:p>
      </dgm:t>
    </dgm:pt>
    <dgm:pt modelId="{DC2DF2D9-6AA1-4DDF-8E31-B41A5FD87355}" type="sibTrans" cxnId="{3A0FBACA-3359-4361-9537-E20236A455DD}">
      <dgm:prSet/>
      <dgm:spPr/>
      <dgm:t>
        <a:bodyPr/>
        <a:lstStyle/>
        <a:p>
          <a:endParaRPr lang="en-US"/>
        </a:p>
      </dgm:t>
    </dgm:pt>
    <dgm:pt modelId="{C0A497A2-B518-498E-B1F9-0551FBB472DE}">
      <dgm:prSet phldrT="[Text]"/>
      <dgm:spPr/>
      <dgm:t>
        <a:bodyPr/>
        <a:lstStyle/>
        <a:p>
          <a:r>
            <a:rPr lang="en-US" dirty="0" smtClean="0"/>
            <a:t>Consumer</a:t>
          </a:r>
          <a:endParaRPr lang="en-US" dirty="0"/>
        </a:p>
      </dgm:t>
    </dgm:pt>
    <dgm:pt modelId="{5275E3C7-885F-40F6-BC36-3889F315FC62}" type="parTrans" cxnId="{EF28A1B3-EDA3-4490-A1F3-9A59E172CECC}">
      <dgm:prSet/>
      <dgm:spPr/>
      <dgm:t>
        <a:bodyPr/>
        <a:lstStyle/>
        <a:p>
          <a:endParaRPr lang="en-US"/>
        </a:p>
      </dgm:t>
    </dgm:pt>
    <dgm:pt modelId="{AC0412EA-5899-4C08-9F0E-9DBF71D25012}" type="sibTrans" cxnId="{EF28A1B3-EDA3-4490-A1F3-9A59E172CECC}">
      <dgm:prSet/>
      <dgm:spPr/>
      <dgm:t>
        <a:bodyPr/>
        <a:lstStyle/>
        <a:p>
          <a:endParaRPr lang="en-US"/>
        </a:p>
      </dgm:t>
    </dgm:pt>
    <dgm:pt modelId="{3E925F5E-7FD8-44E9-9580-AAB9A52622C3}" type="pres">
      <dgm:prSet presAssocID="{E36008BA-E211-491B-A338-C77D361EDF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0788DA7-3FB2-4AEB-BBC0-55AEDCDBCA9C}" type="pres">
      <dgm:prSet presAssocID="{E00541C7-06D6-45D4-A954-E3A8A2F7BF2C}" presName="hierRoot1" presStyleCnt="0"/>
      <dgm:spPr/>
    </dgm:pt>
    <dgm:pt modelId="{AEE60D60-618B-46C0-AB41-8AC11D343BEB}" type="pres">
      <dgm:prSet presAssocID="{E00541C7-06D6-45D4-A954-E3A8A2F7BF2C}" presName="composite" presStyleCnt="0"/>
      <dgm:spPr/>
    </dgm:pt>
    <dgm:pt modelId="{315263E6-35FA-421B-ADD8-080C43A7F7D9}" type="pres">
      <dgm:prSet presAssocID="{E00541C7-06D6-45D4-A954-E3A8A2F7BF2C}" presName="background" presStyleLbl="node0" presStyleIdx="0" presStyleCnt="1"/>
      <dgm:spPr/>
    </dgm:pt>
    <dgm:pt modelId="{5EF7B468-5768-4E17-AB43-883DFF5D9971}" type="pres">
      <dgm:prSet presAssocID="{E00541C7-06D6-45D4-A954-E3A8A2F7BF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226A6B-1C8D-4B76-BB72-6125B6020401}" type="pres">
      <dgm:prSet presAssocID="{E00541C7-06D6-45D4-A954-E3A8A2F7BF2C}" presName="hierChild2" presStyleCnt="0"/>
      <dgm:spPr/>
    </dgm:pt>
    <dgm:pt modelId="{A41610EF-5F48-458B-90B5-FFE75E5BE400}" type="pres">
      <dgm:prSet presAssocID="{5275E3C7-885F-40F6-BC36-3889F315FC6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8DD6893-B3F5-4D66-BD29-603D1B0EC255}" type="pres">
      <dgm:prSet presAssocID="{C0A497A2-B518-498E-B1F9-0551FBB472DE}" presName="hierRoot2" presStyleCnt="0"/>
      <dgm:spPr/>
    </dgm:pt>
    <dgm:pt modelId="{4FF62C7F-14B0-40FB-95AE-1D5F20E0B1F9}" type="pres">
      <dgm:prSet presAssocID="{C0A497A2-B518-498E-B1F9-0551FBB472DE}" presName="composite2" presStyleCnt="0"/>
      <dgm:spPr/>
    </dgm:pt>
    <dgm:pt modelId="{9DC853C4-4BB8-426C-B384-8172F9299F56}" type="pres">
      <dgm:prSet presAssocID="{C0A497A2-B518-498E-B1F9-0551FBB472DE}" presName="background2" presStyleLbl="node2" presStyleIdx="0" presStyleCnt="1"/>
      <dgm:spPr/>
    </dgm:pt>
    <dgm:pt modelId="{3E9229DA-E197-46EE-AA75-E0AB7E4EF993}" type="pres">
      <dgm:prSet presAssocID="{C0A497A2-B518-498E-B1F9-0551FBB472DE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5688F-DEF3-4F2A-B31E-816BE3EEBF21}" type="pres">
      <dgm:prSet presAssocID="{C0A497A2-B518-498E-B1F9-0551FBB472DE}" presName="hierChild3" presStyleCnt="0"/>
      <dgm:spPr/>
    </dgm:pt>
  </dgm:ptLst>
  <dgm:cxnLst>
    <dgm:cxn modelId="{4CB15DAC-E615-B845-92EC-BD816F2382AC}" type="presOf" srcId="{E36008BA-E211-491B-A338-C77D361EDFAC}" destId="{3E925F5E-7FD8-44E9-9580-AAB9A52622C3}" srcOrd="0" destOrd="0" presId="urn:microsoft.com/office/officeart/2005/8/layout/hierarchy1"/>
    <dgm:cxn modelId="{77F39D06-1313-084E-B3A2-2C017D28804F}" type="presOf" srcId="{5275E3C7-885F-40F6-BC36-3889F315FC62}" destId="{A41610EF-5F48-458B-90B5-FFE75E5BE400}" srcOrd="0" destOrd="0" presId="urn:microsoft.com/office/officeart/2005/8/layout/hierarchy1"/>
    <dgm:cxn modelId="{52A1DA78-37F5-B345-815C-B67B52100130}" type="presOf" srcId="{C0A497A2-B518-498E-B1F9-0551FBB472DE}" destId="{3E9229DA-E197-46EE-AA75-E0AB7E4EF993}" srcOrd="0" destOrd="0" presId="urn:microsoft.com/office/officeart/2005/8/layout/hierarchy1"/>
    <dgm:cxn modelId="{3A0FBACA-3359-4361-9537-E20236A455DD}" srcId="{E36008BA-E211-491B-A338-C77D361EDFAC}" destId="{E00541C7-06D6-45D4-A954-E3A8A2F7BF2C}" srcOrd="0" destOrd="0" parTransId="{936DE494-F614-4A52-9DD5-BAEA67DF92C1}" sibTransId="{DC2DF2D9-6AA1-4DDF-8E31-B41A5FD87355}"/>
    <dgm:cxn modelId="{E29888D3-4D9B-3443-B110-29AA2492CFFC}" type="presOf" srcId="{E00541C7-06D6-45D4-A954-E3A8A2F7BF2C}" destId="{5EF7B468-5768-4E17-AB43-883DFF5D9971}" srcOrd="0" destOrd="0" presId="urn:microsoft.com/office/officeart/2005/8/layout/hierarchy1"/>
    <dgm:cxn modelId="{EF28A1B3-EDA3-4490-A1F3-9A59E172CECC}" srcId="{E00541C7-06D6-45D4-A954-E3A8A2F7BF2C}" destId="{C0A497A2-B518-498E-B1F9-0551FBB472DE}" srcOrd="0" destOrd="0" parTransId="{5275E3C7-885F-40F6-BC36-3889F315FC62}" sibTransId="{AC0412EA-5899-4C08-9F0E-9DBF71D25012}"/>
    <dgm:cxn modelId="{E249CB77-9C9A-8F44-A91C-6524B811FEDE}" type="presParOf" srcId="{3E925F5E-7FD8-44E9-9580-AAB9A52622C3}" destId="{70788DA7-3FB2-4AEB-BBC0-55AEDCDBCA9C}" srcOrd="0" destOrd="0" presId="urn:microsoft.com/office/officeart/2005/8/layout/hierarchy1"/>
    <dgm:cxn modelId="{4A1C8A04-8DAF-3347-8966-B82CC4118DB1}" type="presParOf" srcId="{70788DA7-3FB2-4AEB-BBC0-55AEDCDBCA9C}" destId="{AEE60D60-618B-46C0-AB41-8AC11D343BEB}" srcOrd="0" destOrd="0" presId="urn:microsoft.com/office/officeart/2005/8/layout/hierarchy1"/>
    <dgm:cxn modelId="{4471B9E0-594A-734E-919C-F23CE17A9351}" type="presParOf" srcId="{AEE60D60-618B-46C0-AB41-8AC11D343BEB}" destId="{315263E6-35FA-421B-ADD8-080C43A7F7D9}" srcOrd="0" destOrd="0" presId="urn:microsoft.com/office/officeart/2005/8/layout/hierarchy1"/>
    <dgm:cxn modelId="{FAA05F9B-633B-D444-8AF0-7D2999A21706}" type="presParOf" srcId="{AEE60D60-618B-46C0-AB41-8AC11D343BEB}" destId="{5EF7B468-5768-4E17-AB43-883DFF5D9971}" srcOrd="1" destOrd="0" presId="urn:microsoft.com/office/officeart/2005/8/layout/hierarchy1"/>
    <dgm:cxn modelId="{3F8FFA85-1E79-CA49-9D58-6694790292BE}" type="presParOf" srcId="{70788DA7-3FB2-4AEB-BBC0-55AEDCDBCA9C}" destId="{3C226A6B-1C8D-4B76-BB72-6125B6020401}" srcOrd="1" destOrd="0" presId="urn:microsoft.com/office/officeart/2005/8/layout/hierarchy1"/>
    <dgm:cxn modelId="{227D0902-7884-6B49-9DED-0A8BF3B845D5}" type="presParOf" srcId="{3C226A6B-1C8D-4B76-BB72-6125B6020401}" destId="{A41610EF-5F48-458B-90B5-FFE75E5BE400}" srcOrd="0" destOrd="0" presId="urn:microsoft.com/office/officeart/2005/8/layout/hierarchy1"/>
    <dgm:cxn modelId="{A6FE4BB9-B378-7D42-9FAC-4C8312C13EFB}" type="presParOf" srcId="{3C226A6B-1C8D-4B76-BB72-6125B6020401}" destId="{88DD6893-B3F5-4D66-BD29-603D1B0EC255}" srcOrd="1" destOrd="0" presId="urn:microsoft.com/office/officeart/2005/8/layout/hierarchy1"/>
    <dgm:cxn modelId="{D14873E5-DD84-9844-82D0-70DF812814FC}" type="presParOf" srcId="{88DD6893-B3F5-4D66-BD29-603D1B0EC255}" destId="{4FF62C7F-14B0-40FB-95AE-1D5F20E0B1F9}" srcOrd="0" destOrd="0" presId="urn:microsoft.com/office/officeart/2005/8/layout/hierarchy1"/>
    <dgm:cxn modelId="{86EC410B-D402-4B46-A494-E1822B361FD6}" type="presParOf" srcId="{4FF62C7F-14B0-40FB-95AE-1D5F20E0B1F9}" destId="{9DC853C4-4BB8-426C-B384-8172F9299F56}" srcOrd="0" destOrd="0" presId="urn:microsoft.com/office/officeart/2005/8/layout/hierarchy1"/>
    <dgm:cxn modelId="{EB8D7D81-24D7-BF47-B18E-538786603076}" type="presParOf" srcId="{4FF62C7F-14B0-40FB-95AE-1D5F20E0B1F9}" destId="{3E9229DA-E197-46EE-AA75-E0AB7E4EF993}" srcOrd="1" destOrd="0" presId="urn:microsoft.com/office/officeart/2005/8/layout/hierarchy1"/>
    <dgm:cxn modelId="{C830F9E8-D931-464F-8D6B-8F53CA5DB427}" type="presParOf" srcId="{88DD6893-B3F5-4D66-BD29-603D1B0EC255}" destId="{5BC5688F-DEF3-4F2A-B31E-816BE3EEBF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6008BA-E211-491B-A338-C77D361EDF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0541C7-06D6-45D4-A954-E3A8A2F7BF2C}">
      <dgm:prSet phldrT="[Text]"/>
      <dgm:spPr/>
      <dgm:t>
        <a:bodyPr/>
        <a:lstStyle/>
        <a:p>
          <a:r>
            <a:rPr lang="en-US" dirty="0" smtClean="0"/>
            <a:t>Producer</a:t>
          </a:r>
          <a:endParaRPr lang="en-US" dirty="0"/>
        </a:p>
      </dgm:t>
    </dgm:pt>
    <dgm:pt modelId="{936DE494-F614-4A52-9DD5-BAEA67DF92C1}" type="parTrans" cxnId="{3A0FBACA-3359-4361-9537-E20236A455DD}">
      <dgm:prSet/>
      <dgm:spPr/>
      <dgm:t>
        <a:bodyPr/>
        <a:lstStyle/>
        <a:p>
          <a:endParaRPr lang="en-US"/>
        </a:p>
      </dgm:t>
    </dgm:pt>
    <dgm:pt modelId="{DC2DF2D9-6AA1-4DDF-8E31-B41A5FD87355}" type="sibTrans" cxnId="{3A0FBACA-3359-4361-9537-E20236A455DD}">
      <dgm:prSet/>
      <dgm:spPr/>
      <dgm:t>
        <a:bodyPr/>
        <a:lstStyle/>
        <a:p>
          <a:endParaRPr lang="en-US"/>
        </a:p>
      </dgm:t>
    </dgm:pt>
    <dgm:pt modelId="{C0A497A2-B518-498E-B1F9-0551FBB472DE}">
      <dgm:prSet phldrT="[Text]"/>
      <dgm:spPr/>
      <dgm:t>
        <a:bodyPr/>
        <a:lstStyle/>
        <a:p>
          <a:r>
            <a:rPr lang="en-US" dirty="0" smtClean="0"/>
            <a:t>Consumer</a:t>
          </a:r>
          <a:endParaRPr lang="en-US" dirty="0"/>
        </a:p>
      </dgm:t>
    </dgm:pt>
    <dgm:pt modelId="{5275E3C7-885F-40F6-BC36-3889F315FC62}" type="parTrans" cxnId="{EF28A1B3-EDA3-4490-A1F3-9A59E172CECC}">
      <dgm:prSet/>
      <dgm:spPr/>
      <dgm:t>
        <a:bodyPr/>
        <a:lstStyle/>
        <a:p>
          <a:endParaRPr lang="en-US"/>
        </a:p>
      </dgm:t>
    </dgm:pt>
    <dgm:pt modelId="{AC0412EA-5899-4C08-9F0E-9DBF71D25012}" type="sibTrans" cxnId="{EF28A1B3-EDA3-4490-A1F3-9A59E172CECC}">
      <dgm:prSet/>
      <dgm:spPr/>
      <dgm:t>
        <a:bodyPr/>
        <a:lstStyle/>
        <a:p>
          <a:endParaRPr lang="en-US"/>
        </a:p>
      </dgm:t>
    </dgm:pt>
    <dgm:pt modelId="{E2E7EC88-A816-4CA1-9F84-8C32A63C10A6}">
      <dgm:prSet/>
      <dgm:spPr/>
      <dgm:t>
        <a:bodyPr/>
        <a:lstStyle/>
        <a:p>
          <a:r>
            <a:rPr lang="en-US" dirty="0" smtClean="0"/>
            <a:t>Distributors</a:t>
          </a:r>
          <a:endParaRPr lang="en-US" dirty="0"/>
        </a:p>
      </dgm:t>
    </dgm:pt>
    <dgm:pt modelId="{07D64ACF-4B53-432B-914F-90B52ECB6D49}" type="parTrans" cxnId="{D24C19D2-7CDC-48F9-BABE-0EB025F810A6}">
      <dgm:prSet/>
      <dgm:spPr/>
      <dgm:t>
        <a:bodyPr/>
        <a:lstStyle/>
        <a:p>
          <a:endParaRPr lang="en-US"/>
        </a:p>
      </dgm:t>
    </dgm:pt>
    <dgm:pt modelId="{1B838477-B9AD-487A-8840-77CAB9DAF8C9}" type="sibTrans" cxnId="{D24C19D2-7CDC-48F9-BABE-0EB025F810A6}">
      <dgm:prSet/>
      <dgm:spPr/>
      <dgm:t>
        <a:bodyPr/>
        <a:lstStyle/>
        <a:p>
          <a:endParaRPr lang="en-US"/>
        </a:p>
      </dgm:t>
    </dgm:pt>
    <dgm:pt modelId="{B2C5A32A-78ED-4E31-9E6A-A3A525F6CB50}" type="pres">
      <dgm:prSet presAssocID="{E36008BA-E211-491B-A338-C77D361EDF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8DFE8D-DE89-4D8E-9733-FB78816147FB}" type="pres">
      <dgm:prSet presAssocID="{E00541C7-06D6-45D4-A954-E3A8A2F7BF2C}" presName="hierRoot1" presStyleCnt="0"/>
      <dgm:spPr/>
    </dgm:pt>
    <dgm:pt modelId="{D4903581-5A67-45BD-BAEE-205C7259C721}" type="pres">
      <dgm:prSet presAssocID="{E00541C7-06D6-45D4-A954-E3A8A2F7BF2C}" presName="composite" presStyleCnt="0"/>
      <dgm:spPr/>
    </dgm:pt>
    <dgm:pt modelId="{5149ABCA-B547-4113-AFC3-91F0BF86A51F}" type="pres">
      <dgm:prSet presAssocID="{E00541C7-06D6-45D4-A954-E3A8A2F7BF2C}" presName="background" presStyleLbl="node0" presStyleIdx="0" presStyleCnt="1"/>
      <dgm:spPr/>
    </dgm:pt>
    <dgm:pt modelId="{00A3D7A0-5AFF-4403-B3B5-2EF485F598C1}" type="pres">
      <dgm:prSet presAssocID="{E00541C7-06D6-45D4-A954-E3A8A2F7BF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D5EE4-3A04-4CFF-8AEF-2171C07CC003}" type="pres">
      <dgm:prSet presAssocID="{E00541C7-06D6-45D4-A954-E3A8A2F7BF2C}" presName="hierChild2" presStyleCnt="0"/>
      <dgm:spPr/>
    </dgm:pt>
    <dgm:pt modelId="{287271F7-4139-4B39-B420-4FA876CBD972}" type="pres">
      <dgm:prSet presAssocID="{07D64ACF-4B53-432B-914F-90B52ECB6D4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1AA5E0-4BE4-4451-B924-D865DDBC7213}" type="pres">
      <dgm:prSet presAssocID="{E2E7EC88-A816-4CA1-9F84-8C32A63C10A6}" presName="hierRoot2" presStyleCnt="0"/>
      <dgm:spPr/>
    </dgm:pt>
    <dgm:pt modelId="{1A2CB2E9-E4E3-4E97-A06A-D35EF16D035E}" type="pres">
      <dgm:prSet presAssocID="{E2E7EC88-A816-4CA1-9F84-8C32A63C10A6}" presName="composite2" presStyleCnt="0"/>
      <dgm:spPr/>
    </dgm:pt>
    <dgm:pt modelId="{561F23C4-6881-4DCD-9300-5B193B91EAA2}" type="pres">
      <dgm:prSet presAssocID="{E2E7EC88-A816-4CA1-9F84-8C32A63C10A6}" presName="background2" presStyleLbl="node2" presStyleIdx="0" presStyleCnt="1"/>
      <dgm:spPr/>
    </dgm:pt>
    <dgm:pt modelId="{AA1BE7AD-8060-4AAC-BE45-335E943D813F}" type="pres">
      <dgm:prSet presAssocID="{E2E7EC88-A816-4CA1-9F84-8C32A63C10A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FF1B9-1AB0-4205-9D58-F2F1D4617973}" type="pres">
      <dgm:prSet presAssocID="{E2E7EC88-A816-4CA1-9F84-8C32A63C10A6}" presName="hierChild3" presStyleCnt="0"/>
      <dgm:spPr/>
    </dgm:pt>
    <dgm:pt modelId="{2C703B7A-8490-42D6-A9B3-07A7E4AA6C8B}" type="pres">
      <dgm:prSet presAssocID="{5275E3C7-885F-40F6-BC36-3889F315FC62}" presName="Name17" presStyleLbl="parChTrans1D3" presStyleIdx="0" presStyleCnt="1"/>
      <dgm:spPr/>
      <dgm:t>
        <a:bodyPr/>
        <a:lstStyle/>
        <a:p>
          <a:endParaRPr lang="en-US"/>
        </a:p>
      </dgm:t>
    </dgm:pt>
    <dgm:pt modelId="{B3B2063C-E066-4039-B560-DB7991B1C004}" type="pres">
      <dgm:prSet presAssocID="{C0A497A2-B518-498E-B1F9-0551FBB472DE}" presName="hierRoot3" presStyleCnt="0"/>
      <dgm:spPr/>
    </dgm:pt>
    <dgm:pt modelId="{B94C87B1-EEE1-4DD8-A6B7-27D3A9677928}" type="pres">
      <dgm:prSet presAssocID="{C0A497A2-B518-498E-B1F9-0551FBB472DE}" presName="composite3" presStyleCnt="0"/>
      <dgm:spPr/>
    </dgm:pt>
    <dgm:pt modelId="{FC1226FF-C6E9-4B45-B888-F1F31ED4BB78}" type="pres">
      <dgm:prSet presAssocID="{C0A497A2-B518-498E-B1F9-0551FBB472DE}" presName="background3" presStyleLbl="node3" presStyleIdx="0" presStyleCnt="1"/>
      <dgm:spPr/>
    </dgm:pt>
    <dgm:pt modelId="{44BEBA2E-E2B1-4BFA-BDFF-70529DBCF696}" type="pres">
      <dgm:prSet presAssocID="{C0A497A2-B518-498E-B1F9-0551FBB472DE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D5DF0-0A16-47A5-873D-F61A6418C1EC}" type="pres">
      <dgm:prSet presAssocID="{C0A497A2-B518-498E-B1F9-0551FBB472DE}" presName="hierChild4" presStyleCnt="0"/>
      <dgm:spPr/>
    </dgm:pt>
  </dgm:ptLst>
  <dgm:cxnLst>
    <dgm:cxn modelId="{3AD280F1-6A98-8C41-917F-0E15063D00D1}" type="presOf" srcId="{E36008BA-E211-491B-A338-C77D361EDFAC}" destId="{B2C5A32A-78ED-4E31-9E6A-A3A525F6CB50}" srcOrd="0" destOrd="0" presId="urn:microsoft.com/office/officeart/2005/8/layout/hierarchy1"/>
    <dgm:cxn modelId="{3A0FBACA-3359-4361-9537-E20236A455DD}" srcId="{E36008BA-E211-491B-A338-C77D361EDFAC}" destId="{E00541C7-06D6-45D4-A954-E3A8A2F7BF2C}" srcOrd="0" destOrd="0" parTransId="{936DE494-F614-4A52-9DD5-BAEA67DF92C1}" sibTransId="{DC2DF2D9-6AA1-4DDF-8E31-B41A5FD87355}"/>
    <dgm:cxn modelId="{8480BD07-EC65-3D48-9E2A-A76043E01E03}" type="presOf" srcId="{5275E3C7-885F-40F6-BC36-3889F315FC62}" destId="{2C703B7A-8490-42D6-A9B3-07A7E4AA6C8B}" srcOrd="0" destOrd="0" presId="urn:microsoft.com/office/officeart/2005/8/layout/hierarchy1"/>
    <dgm:cxn modelId="{D24C19D2-7CDC-48F9-BABE-0EB025F810A6}" srcId="{E00541C7-06D6-45D4-A954-E3A8A2F7BF2C}" destId="{E2E7EC88-A816-4CA1-9F84-8C32A63C10A6}" srcOrd="0" destOrd="0" parTransId="{07D64ACF-4B53-432B-914F-90B52ECB6D49}" sibTransId="{1B838477-B9AD-487A-8840-77CAB9DAF8C9}"/>
    <dgm:cxn modelId="{94501221-5213-9D4A-BD4F-CB23D7AA53C6}" type="presOf" srcId="{C0A497A2-B518-498E-B1F9-0551FBB472DE}" destId="{44BEBA2E-E2B1-4BFA-BDFF-70529DBCF696}" srcOrd="0" destOrd="0" presId="urn:microsoft.com/office/officeart/2005/8/layout/hierarchy1"/>
    <dgm:cxn modelId="{CC76750C-1A66-7349-936B-A98A0EDCACC0}" type="presOf" srcId="{E2E7EC88-A816-4CA1-9F84-8C32A63C10A6}" destId="{AA1BE7AD-8060-4AAC-BE45-335E943D813F}" srcOrd="0" destOrd="0" presId="urn:microsoft.com/office/officeart/2005/8/layout/hierarchy1"/>
    <dgm:cxn modelId="{891EA308-49AD-9A46-8D68-EFACD45F0284}" type="presOf" srcId="{E00541C7-06D6-45D4-A954-E3A8A2F7BF2C}" destId="{00A3D7A0-5AFF-4403-B3B5-2EF485F598C1}" srcOrd="0" destOrd="0" presId="urn:microsoft.com/office/officeart/2005/8/layout/hierarchy1"/>
    <dgm:cxn modelId="{EF28A1B3-EDA3-4490-A1F3-9A59E172CECC}" srcId="{E2E7EC88-A816-4CA1-9F84-8C32A63C10A6}" destId="{C0A497A2-B518-498E-B1F9-0551FBB472DE}" srcOrd="0" destOrd="0" parTransId="{5275E3C7-885F-40F6-BC36-3889F315FC62}" sibTransId="{AC0412EA-5899-4C08-9F0E-9DBF71D25012}"/>
    <dgm:cxn modelId="{621FF777-EE4B-4E4D-941F-DEC6CB7D5A12}" type="presOf" srcId="{07D64ACF-4B53-432B-914F-90B52ECB6D49}" destId="{287271F7-4139-4B39-B420-4FA876CBD972}" srcOrd="0" destOrd="0" presId="urn:microsoft.com/office/officeart/2005/8/layout/hierarchy1"/>
    <dgm:cxn modelId="{0DD54DF6-7AA9-0445-8CE9-CBF053BEDBB7}" type="presParOf" srcId="{B2C5A32A-78ED-4E31-9E6A-A3A525F6CB50}" destId="{498DFE8D-DE89-4D8E-9733-FB78816147FB}" srcOrd="0" destOrd="0" presId="urn:microsoft.com/office/officeart/2005/8/layout/hierarchy1"/>
    <dgm:cxn modelId="{41DE3843-AE6B-BA43-91CB-71AE0F0FC6C1}" type="presParOf" srcId="{498DFE8D-DE89-4D8E-9733-FB78816147FB}" destId="{D4903581-5A67-45BD-BAEE-205C7259C721}" srcOrd="0" destOrd="0" presId="urn:microsoft.com/office/officeart/2005/8/layout/hierarchy1"/>
    <dgm:cxn modelId="{196B23FA-5376-CF4D-A96E-0C1F58C64266}" type="presParOf" srcId="{D4903581-5A67-45BD-BAEE-205C7259C721}" destId="{5149ABCA-B547-4113-AFC3-91F0BF86A51F}" srcOrd="0" destOrd="0" presId="urn:microsoft.com/office/officeart/2005/8/layout/hierarchy1"/>
    <dgm:cxn modelId="{76A54E26-9CFB-D749-A7B9-7C3275FC3C89}" type="presParOf" srcId="{D4903581-5A67-45BD-BAEE-205C7259C721}" destId="{00A3D7A0-5AFF-4403-B3B5-2EF485F598C1}" srcOrd="1" destOrd="0" presId="urn:microsoft.com/office/officeart/2005/8/layout/hierarchy1"/>
    <dgm:cxn modelId="{05F5F25B-88CD-C947-A765-989945971EA7}" type="presParOf" srcId="{498DFE8D-DE89-4D8E-9733-FB78816147FB}" destId="{CD3D5EE4-3A04-4CFF-8AEF-2171C07CC003}" srcOrd="1" destOrd="0" presId="urn:microsoft.com/office/officeart/2005/8/layout/hierarchy1"/>
    <dgm:cxn modelId="{9F09D5A4-CD1A-EC42-8DBC-7507BFCC1FF6}" type="presParOf" srcId="{CD3D5EE4-3A04-4CFF-8AEF-2171C07CC003}" destId="{287271F7-4139-4B39-B420-4FA876CBD972}" srcOrd="0" destOrd="0" presId="urn:microsoft.com/office/officeart/2005/8/layout/hierarchy1"/>
    <dgm:cxn modelId="{EFCD6894-6D65-C148-BA3F-EFA4A664C838}" type="presParOf" srcId="{CD3D5EE4-3A04-4CFF-8AEF-2171C07CC003}" destId="{BC1AA5E0-4BE4-4451-B924-D865DDBC7213}" srcOrd="1" destOrd="0" presId="urn:microsoft.com/office/officeart/2005/8/layout/hierarchy1"/>
    <dgm:cxn modelId="{25AF83CA-E9D5-494A-A462-C18BB54547DA}" type="presParOf" srcId="{BC1AA5E0-4BE4-4451-B924-D865DDBC7213}" destId="{1A2CB2E9-E4E3-4E97-A06A-D35EF16D035E}" srcOrd="0" destOrd="0" presId="urn:microsoft.com/office/officeart/2005/8/layout/hierarchy1"/>
    <dgm:cxn modelId="{F0F44370-744B-274F-92E9-04445FC09B46}" type="presParOf" srcId="{1A2CB2E9-E4E3-4E97-A06A-D35EF16D035E}" destId="{561F23C4-6881-4DCD-9300-5B193B91EAA2}" srcOrd="0" destOrd="0" presId="urn:microsoft.com/office/officeart/2005/8/layout/hierarchy1"/>
    <dgm:cxn modelId="{8B2F9ADC-0D90-6D41-BDA6-BB927F436BFE}" type="presParOf" srcId="{1A2CB2E9-E4E3-4E97-A06A-D35EF16D035E}" destId="{AA1BE7AD-8060-4AAC-BE45-335E943D813F}" srcOrd="1" destOrd="0" presId="urn:microsoft.com/office/officeart/2005/8/layout/hierarchy1"/>
    <dgm:cxn modelId="{8D3295A5-7EB2-C84A-B5C7-BCEEC51C0B2B}" type="presParOf" srcId="{BC1AA5E0-4BE4-4451-B924-D865DDBC7213}" destId="{7D2FF1B9-1AB0-4205-9D58-F2F1D4617973}" srcOrd="1" destOrd="0" presId="urn:microsoft.com/office/officeart/2005/8/layout/hierarchy1"/>
    <dgm:cxn modelId="{4C1FABEA-0DC3-8B41-BDB7-78E5574C5817}" type="presParOf" srcId="{7D2FF1B9-1AB0-4205-9D58-F2F1D4617973}" destId="{2C703B7A-8490-42D6-A9B3-07A7E4AA6C8B}" srcOrd="0" destOrd="0" presId="urn:microsoft.com/office/officeart/2005/8/layout/hierarchy1"/>
    <dgm:cxn modelId="{95E95C1A-A481-7C45-AA22-03D45768125C}" type="presParOf" srcId="{7D2FF1B9-1AB0-4205-9D58-F2F1D4617973}" destId="{B3B2063C-E066-4039-B560-DB7991B1C004}" srcOrd="1" destOrd="0" presId="urn:microsoft.com/office/officeart/2005/8/layout/hierarchy1"/>
    <dgm:cxn modelId="{3E90DF78-1A33-204A-8888-6544FBCCFAE7}" type="presParOf" srcId="{B3B2063C-E066-4039-B560-DB7991B1C004}" destId="{B94C87B1-EEE1-4DD8-A6B7-27D3A9677928}" srcOrd="0" destOrd="0" presId="urn:microsoft.com/office/officeart/2005/8/layout/hierarchy1"/>
    <dgm:cxn modelId="{70DFAAE8-BA02-9749-8E8D-366A0F9BD5C4}" type="presParOf" srcId="{B94C87B1-EEE1-4DD8-A6B7-27D3A9677928}" destId="{FC1226FF-C6E9-4B45-B888-F1F31ED4BB78}" srcOrd="0" destOrd="0" presId="urn:microsoft.com/office/officeart/2005/8/layout/hierarchy1"/>
    <dgm:cxn modelId="{8FA438B5-CBFC-A04C-8ECF-EEE6422BB5DF}" type="presParOf" srcId="{B94C87B1-EEE1-4DD8-A6B7-27D3A9677928}" destId="{44BEBA2E-E2B1-4BFA-BDFF-70529DBCF696}" srcOrd="1" destOrd="0" presId="urn:microsoft.com/office/officeart/2005/8/layout/hierarchy1"/>
    <dgm:cxn modelId="{6C26062B-8BB8-AD4F-9F85-4F9A5B5124EA}" type="presParOf" srcId="{B3B2063C-E066-4039-B560-DB7991B1C004}" destId="{66CD5DF0-0A16-47A5-873D-F61A6418C1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6008BA-E211-491B-A338-C77D361EDF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0541C7-06D6-45D4-A954-E3A8A2F7BF2C}">
      <dgm:prSet phldrT="[Text]"/>
      <dgm:spPr/>
      <dgm:t>
        <a:bodyPr/>
        <a:lstStyle/>
        <a:p>
          <a:r>
            <a:rPr lang="en-US" dirty="0" smtClean="0"/>
            <a:t>Producer</a:t>
          </a:r>
          <a:endParaRPr lang="en-US" dirty="0"/>
        </a:p>
      </dgm:t>
    </dgm:pt>
    <dgm:pt modelId="{936DE494-F614-4A52-9DD5-BAEA67DF92C1}" type="parTrans" cxnId="{3A0FBACA-3359-4361-9537-E20236A455DD}">
      <dgm:prSet/>
      <dgm:spPr/>
      <dgm:t>
        <a:bodyPr/>
        <a:lstStyle/>
        <a:p>
          <a:endParaRPr lang="en-US"/>
        </a:p>
      </dgm:t>
    </dgm:pt>
    <dgm:pt modelId="{DC2DF2D9-6AA1-4DDF-8E31-B41A5FD87355}" type="sibTrans" cxnId="{3A0FBACA-3359-4361-9537-E20236A455DD}">
      <dgm:prSet/>
      <dgm:spPr/>
      <dgm:t>
        <a:bodyPr/>
        <a:lstStyle/>
        <a:p>
          <a:endParaRPr lang="en-US"/>
        </a:p>
      </dgm:t>
    </dgm:pt>
    <dgm:pt modelId="{C0A497A2-B518-498E-B1F9-0551FBB472DE}">
      <dgm:prSet phldrT="[Text]"/>
      <dgm:spPr/>
      <dgm:t>
        <a:bodyPr/>
        <a:lstStyle/>
        <a:p>
          <a:r>
            <a:rPr lang="en-US" dirty="0" smtClean="0"/>
            <a:t>Consumer</a:t>
          </a:r>
          <a:endParaRPr lang="en-US" dirty="0"/>
        </a:p>
      </dgm:t>
    </dgm:pt>
    <dgm:pt modelId="{5275E3C7-885F-40F6-BC36-3889F315FC62}" type="parTrans" cxnId="{EF28A1B3-EDA3-4490-A1F3-9A59E172CECC}">
      <dgm:prSet/>
      <dgm:spPr/>
      <dgm:t>
        <a:bodyPr/>
        <a:lstStyle/>
        <a:p>
          <a:endParaRPr lang="en-US"/>
        </a:p>
      </dgm:t>
    </dgm:pt>
    <dgm:pt modelId="{AC0412EA-5899-4C08-9F0E-9DBF71D25012}" type="sibTrans" cxnId="{EF28A1B3-EDA3-4490-A1F3-9A59E172CECC}">
      <dgm:prSet/>
      <dgm:spPr/>
      <dgm:t>
        <a:bodyPr/>
        <a:lstStyle/>
        <a:p>
          <a:endParaRPr lang="en-US"/>
        </a:p>
      </dgm:t>
    </dgm:pt>
    <dgm:pt modelId="{E2E7EC88-A816-4CA1-9F84-8C32A63C10A6}">
      <dgm:prSet/>
      <dgm:spPr/>
      <dgm:t>
        <a:bodyPr/>
        <a:lstStyle/>
        <a:p>
          <a:r>
            <a:rPr lang="en-US" dirty="0" smtClean="0"/>
            <a:t>Agents</a:t>
          </a:r>
          <a:endParaRPr lang="en-US" dirty="0"/>
        </a:p>
      </dgm:t>
    </dgm:pt>
    <dgm:pt modelId="{07D64ACF-4B53-432B-914F-90B52ECB6D49}" type="parTrans" cxnId="{D24C19D2-7CDC-48F9-BABE-0EB025F810A6}">
      <dgm:prSet/>
      <dgm:spPr/>
      <dgm:t>
        <a:bodyPr/>
        <a:lstStyle/>
        <a:p>
          <a:endParaRPr lang="en-US"/>
        </a:p>
      </dgm:t>
    </dgm:pt>
    <dgm:pt modelId="{1B838477-B9AD-487A-8840-77CAB9DAF8C9}" type="sibTrans" cxnId="{D24C19D2-7CDC-48F9-BABE-0EB025F810A6}">
      <dgm:prSet/>
      <dgm:spPr/>
      <dgm:t>
        <a:bodyPr/>
        <a:lstStyle/>
        <a:p>
          <a:endParaRPr lang="en-US"/>
        </a:p>
      </dgm:t>
    </dgm:pt>
    <dgm:pt modelId="{B2C5A32A-78ED-4E31-9E6A-A3A525F6CB50}" type="pres">
      <dgm:prSet presAssocID="{E36008BA-E211-491B-A338-C77D361EDF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8DFE8D-DE89-4D8E-9733-FB78816147FB}" type="pres">
      <dgm:prSet presAssocID="{E00541C7-06D6-45D4-A954-E3A8A2F7BF2C}" presName="hierRoot1" presStyleCnt="0"/>
      <dgm:spPr/>
    </dgm:pt>
    <dgm:pt modelId="{D4903581-5A67-45BD-BAEE-205C7259C721}" type="pres">
      <dgm:prSet presAssocID="{E00541C7-06D6-45D4-A954-E3A8A2F7BF2C}" presName="composite" presStyleCnt="0"/>
      <dgm:spPr/>
    </dgm:pt>
    <dgm:pt modelId="{5149ABCA-B547-4113-AFC3-91F0BF86A51F}" type="pres">
      <dgm:prSet presAssocID="{E00541C7-06D6-45D4-A954-E3A8A2F7BF2C}" presName="background" presStyleLbl="node0" presStyleIdx="0" presStyleCnt="1"/>
      <dgm:spPr/>
    </dgm:pt>
    <dgm:pt modelId="{00A3D7A0-5AFF-4403-B3B5-2EF485F598C1}" type="pres">
      <dgm:prSet presAssocID="{E00541C7-06D6-45D4-A954-E3A8A2F7BF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D5EE4-3A04-4CFF-8AEF-2171C07CC003}" type="pres">
      <dgm:prSet presAssocID="{E00541C7-06D6-45D4-A954-E3A8A2F7BF2C}" presName="hierChild2" presStyleCnt="0"/>
      <dgm:spPr/>
    </dgm:pt>
    <dgm:pt modelId="{287271F7-4139-4B39-B420-4FA876CBD972}" type="pres">
      <dgm:prSet presAssocID="{07D64ACF-4B53-432B-914F-90B52ECB6D4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1AA5E0-4BE4-4451-B924-D865DDBC7213}" type="pres">
      <dgm:prSet presAssocID="{E2E7EC88-A816-4CA1-9F84-8C32A63C10A6}" presName="hierRoot2" presStyleCnt="0"/>
      <dgm:spPr/>
    </dgm:pt>
    <dgm:pt modelId="{1A2CB2E9-E4E3-4E97-A06A-D35EF16D035E}" type="pres">
      <dgm:prSet presAssocID="{E2E7EC88-A816-4CA1-9F84-8C32A63C10A6}" presName="composite2" presStyleCnt="0"/>
      <dgm:spPr/>
    </dgm:pt>
    <dgm:pt modelId="{561F23C4-6881-4DCD-9300-5B193B91EAA2}" type="pres">
      <dgm:prSet presAssocID="{E2E7EC88-A816-4CA1-9F84-8C32A63C10A6}" presName="background2" presStyleLbl="node2" presStyleIdx="0" presStyleCnt="1"/>
      <dgm:spPr/>
    </dgm:pt>
    <dgm:pt modelId="{AA1BE7AD-8060-4AAC-BE45-335E943D813F}" type="pres">
      <dgm:prSet presAssocID="{E2E7EC88-A816-4CA1-9F84-8C32A63C10A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FF1B9-1AB0-4205-9D58-F2F1D4617973}" type="pres">
      <dgm:prSet presAssocID="{E2E7EC88-A816-4CA1-9F84-8C32A63C10A6}" presName="hierChild3" presStyleCnt="0"/>
      <dgm:spPr/>
    </dgm:pt>
    <dgm:pt modelId="{2C703B7A-8490-42D6-A9B3-07A7E4AA6C8B}" type="pres">
      <dgm:prSet presAssocID="{5275E3C7-885F-40F6-BC36-3889F315FC62}" presName="Name17" presStyleLbl="parChTrans1D3" presStyleIdx="0" presStyleCnt="1"/>
      <dgm:spPr/>
      <dgm:t>
        <a:bodyPr/>
        <a:lstStyle/>
        <a:p>
          <a:endParaRPr lang="en-US"/>
        </a:p>
      </dgm:t>
    </dgm:pt>
    <dgm:pt modelId="{B3B2063C-E066-4039-B560-DB7991B1C004}" type="pres">
      <dgm:prSet presAssocID="{C0A497A2-B518-498E-B1F9-0551FBB472DE}" presName="hierRoot3" presStyleCnt="0"/>
      <dgm:spPr/>
    </dgm:pt>
    <dgm:pt modelId="{B94C87B1-EEE1-4DD8-A6B7-27D3A9677928}" type="pres">
      <dgm:prSet presAssocID="{C0A497A2-B518-498E-B1F9-0551FBB472DE}" presName="composite3" presStyleCnt="0"/>
      <dgm:spPr/>
    </dgm:pt>
    <dgm:pt modelId="{FC1226FF-C6E9-4B45-B888-F1F31ED4BB78}" type="pres">
      <dgm:prSet presAssocID="{C0A497A2-B518-498E-B1F9-0551FBB472DE}" presName="background3" presStyleLbl="node3" presStyleIdx="0" presStyleCnt="1"/>
      <dgm:spPr/>
    </dgm:pt>
    <dgm:pt modelId="{44BEBA2E-E2B1-4BFA-BDFF-70529DBCF696}" type="pres">
      <dgm:prSet presAssocID="{C0A497A2-B518-498E-B1F9-0551FBB472DE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D5DF0-0A16-47A5-873D-F61A6418C1EC}" type="pres">
      <dgm:prSet presAssocID="{C0A497A2-B518-498E-B1F9-0551FBB472DE}" presName="hierChild4" presStyleCnt="0"/>
      <dgm:spPr/>
    </dgm:pt>
  </dgm:ptLst>
  <dgm:cxnLst>
    <dgm:cxn modelId="{9518E563-0AE5-D14A-8246-DA3FC83B1321}" type="presOf" srcId="{E00541C7-06D6-45D4-A954-E3A8A2F7BF2C}" destId="{00A3D7A0-5AFF-4403-B3B5-2EF485F598C1}" srcOrd="0" destOrd="0" presId="urn:microsoft.com/office/officeart/2005/8/layout/hierarchy1"/>
    <dgm:cxn modelId="{9F2CDB25-634F-6746-9C0B-3B5879AE0033}" type="presOf" srcId="{07D64ACF-4B53-432B-914F-90B52ECB6D49}" destId="{287271F7-4139-4B39-B420-4FA876CBD972}" srcOrd="0" destOrd="0" presId="urn:microsoft.com/office/officeart/2005/8/layout/hierarchy1"/>
    <dgm:cxn modelId="{6A4A0CC8-D04A-434C-B1EC-0DC07ABBE223}" type="presOf" srcId="{5275E3C7-885F-40F6-BC36-3889F315FC62}" destId="{2C703B7A-8490-42D6-A9B3-07A7E4AA6C8B}" srcOrd="0" destOrd="0" presId="urn:microsoft.com/office/officeart/2005/8/layout/hierarchy1"/>
    <dgm:cxn modelId="{4FA003BC-5602-D44D-A9AD-0AD0FDA30DA6}" type="presOf" srcId="{E2E7EC88-A816-4CA1-9F84-8C32A63C10A6}" destId="{AA1BE7AD-8060-4AAC-BE45-335E943D813F}" srcOrd="0" destOrd="0" presId="urn:microsoft.com/office/officeart/2005/8/layout/hierarchy1"/>
    <dgm:cxn modelId="{C96E1AAC-B502-5645-9DB4-CA8E6F667707}" type="presOf" srcId="{E36008BA-E211-491B-A338-C77D361EDFAC}" destId="{B2C5A32A-78ED-4E31-9E6A-A3A525F6CB50}" srcOrd="0" destOrd="0" presId="urn:microsoft.com/office/officeart/2005/8/layout/hierarchy1"/>
    <dgm:cxn modelId="{3A0FBACA-3359-4361-9537-E20236A455DD}" srcId="{E36008BA-E211-491B-A338-C77D361EDFAC}" destId="{E00541C7-06D6-45D4-A954-E3A8A2F7BF2C}" srcOrd="0" destOrd="0" parTransId="{936DE494-F614-4A52-9DD5-BAEA67DF92C1}" sibTransId="{DC2DF2D9-6AA1-4DDF-8E31-B41A5FD87355}"/>
    <dgm:cxn modelId="{D24C19D2-7CDC-48F9-BABE-0EB025F810A6}" srcId="{E00541C7-06D6-45D4-A954-E3A8A2F7BF2C}" destId="{E2E7EC88-A816-4CA1-9F84-8C32A63C10A6}" srcOrd="0" destOrd="0" parTransId="{07D64ACF-4B53-432B-914F-90B52ECB6D49}" sibTransId="{1B838477-B9AD-487A-8840-77CAB9DAF8C9}"/>
    <dgm:cxn modelId="{53C3524F-8E52-F145-A7E6-73CA5DAC51B1}" type="presOf" srcId="{C0A497A2-B518-498E-B1F9-0551FBB472DE}" destId="{44BEBA2E-E2B1-4BFA-BDFF-70529DBCF696}" srcOrd="0" destOrd="0" presId="urn:microsoft.com/office/officeart/2005/8/layout/hierarchy1"/>
    <dgm:cxn modelId="{EF28A1B3-EDA3-4490-A1F3-9A59E172CECC}" srcId="{E2E7EC88-A816-4CA1-9F84-8C32A63C10A6}" destId="{C0A497A2-B518-498E-B1F9-0551FBB472DE}" srcOrd="0" destOrd="0" parTransId="{5275E3C7-885F-40F6-BC36-3889F315FC62}" sibTransId="{AC0412EA-5899-4C08-9F0E-9DBF71D25012}"/>
    <dgm:cxn modelId="{B88EB7C2-91A6-E943-8AFC-D1E09EB65D85}" type="presParOf" srcId="{B2C5A32A-78ED-4E31-9E6A-A3A525F6CB50}" destId="{498DFE8D-DE89-4D8E-9733-FB78816147FB}" srcOrd="0" destOrd="0" presId="urn:microsoft.com/office/officeart/2005/8/layout/hierarchy1"/>
    <dgm:cxn modelId="{D73C90A7-36F7-E648-A9F5-5C6C46AF9B55}" type="presParOf" srcId="{498DFE8D-DE89-4D8E-9733-FB78816147FB}" destId="{D4903581-5A67-45BD-BAEE-205C7259C721}" srcOrd="0" destOrd="0" presId="urn:microsoft.com/office/officeart/2005/8/layout/hierarchy1"/>
    <dgm:cxn modelId="{2E5FD092-ABBE-9B4E-9137-E0908AF80E02}" type="presParOf" srcId="{D4903581-5A67-45BD-BAEE-205C7259C721}" destId="{5149ABCA-B547-4113-AFC3-91F0BF86A51F}" srcOrd="0" destOrd="0" presId="urn:microsoft.com/office/officeart/2005/8/layout/hierarchy1"/>
    <dgm:cxn modelId="{53B0E1C5-8D4B-2340-9403-316997188645}" type="presParOf" srcId="{D4903581-5A67-45BD-BAEE-205C7259C721}" destId="{00A3D7A0-5AFF-4403-B3B5-2EF485F598C1}" srcOrd="1" destOrd="0" presId="urn:microsoft.com/office/officeart/2005/8/layout/hierarchy1"/>
    <dgm:cxn modelId="{A4995AF0-B1D0-FF45-8204-4108B6CDEFE4}" type="presParOf" srcId="{498DFE8D-DE89-4D8E-9733-FB78816147FB}" destId="{CD3D5EE4-3A04-4CFF-8AEF-2171C07CC003}" srcOrd="1" destOrd="0" presId="urn:microsoft.com/office/officeart/2005/8/layout/hierarchy1"/>
    <dgm:cxn modelId="{B1424F4B-5CE8-C24B-8CDE-1B6E1454D890}" type="presParOf" srcId="{CD3D5EE4-3A04-4CFF-8AEF-2171C07CC003}" destId="{287271F7-4139-4B39-B420-4FA876CBD972}" srcOrd="0" destOrd="0" presId="urn:microsoft.com/office/officeart/2005/8/layout/hierarchy1"/>
    <dgm:cxn modelId="{A7E2FDC7-D24B-874F-8EE2-4E8D317775B0}" type="presParOf" srcId="{CD3D5EE4-3A04-4CFF-8AEF-2171C07CC003}" destId="{BC1AA5E0-4BE4-4451-B924-D865DDBC7213}" srcOrd="1" destOrd="0" presId="urn:microsoft.com/office/officeart/2005/8/layout/hierarchy1"/>
    <dgm:cxn modelId="{7FDF7986-026B-8F4B-9513-8042376DA8F6}" type="presParOf" srcId="{BC1AA5E0-4BE4-4451-B924-D865DDBC7213}" destId="{1A2CB2E9-E4E3-4E97-A06A-D35EF16D035E}" srcOrd="0" destOrd="0" presId="urn:microsoft.com/office/officeart/2005/8/layout/hierarchy1"/>
    <dgm:cxn modelId="{E056AD42-692D-B54F-A73A-F6DB566F5606}" type="presParOf" srcId="{1A2CB2E9-E4E3-4E97-A06A-D35EF16D035E}" destId="{561F23C4-6881-4DCD-9300-5B193B91EAA2}" srcOrd="0" destOrd="0" presId="urn:microsoft.com/office/officeart/2005/8/layout/hierarchy1"/>
    <dgm:cxn modelId="{BE12BE98-1C18-B440-98DB-D657CA9EA151}" type="presParOf" srcId="{1A2CB2E9-E4E3-4E97-A06A-D35EF16D035E}" destId="{AA1BE7AD-8060-4AAC-BE45-335E943D813F}" srcOrd="1" destOrd="0" presId="urn:microsoft.com/office/officeart/2005/8/layout/hierarchy1"/>
    <dgm:cxn modelId="{F5F17356-133F-714E-8D88-BFE11826DCFB}" type="presParOf" srcId="{BC1AA5E0-4BE4-4451-B924-D865DDBC7213}" destId="{7D2FF1B9-1AB0-4205-9D58-F2F1D4617973}" srcOrd="1" destOrd="0" presId="urn:microsoft.com/office/officeart/2005/8/layout/hierarchy1"/>
    <dgm:cxn modelId="{74A9482C-5732-FC4F-A109-B9A11C3205DB}" type="presParOf" srcId="{7D2FF1B9-1AB0-4205-9D58-F2F1D4617973}" destId="{2C703B7A-8490-42D6-A9B3-07A7E4AA6C8B}" srcOrd="0" destOrd="0" presId="urn:microsoft.com/office/officeart/2005/8/layout/hierarchy1"/>
    <dgm:cxn modelId="{82462A42-B973-D94F-A96F-4B3CA4E975B5}" type="presParOf" srcId="{7D2FF1B9-1AB0-4205-9D58-F2F1D4617973}" destId="{B3B2063C-E066-4039-B560-DB7991B1C004}" srcOrd="1" destOrd="0" presId="urn:microsoft.com/office/officeart/2005/8/layout/hierarchy1"/>
    <dgm:cxn modelId="{8AEEB781-2024-B04A-ABEC-8E06644B0EFB}" type="presParOf" srcId="{B3B2063C-E066-4039-B560-DB7991B1C004}" destId="{B94C87B1-EEE1-4DD8-A6B7-27D3A9677928}" srcOrd="0" destOrd="0" presId="urn:microsoft.com/office/officeart/2005/8/layout/hierarchy1"/>
    <dgm:cxn modelId="{8C4B0079-45FB-C344-8081-C09093534388}" type="presParOf" srcId="{B94C87B1-EEE1-4DD8-A6B7-27D3A9677928}" destId="{FC1226FF-C6E9-4B45-B888-F1F31ED4BB78}" srcOrd="0" destOrd="0" presId="urn:microsoft.com/office/officeart/2005/8/layout/hierarchy1"/>
    <dgm:cxn modelId="{24380FE3-E443-7042-8824-59E8C4910CBB}" type="presParOf" srcId="{B94C87B1-EEE1-4DD8-A6B7-27D3A9677928}" destId="{44BEBA2E-E2B1-4BFA-BDFF-70529DBCF696}" srcOrd="1" destOrd="0" presId="urn:microsoft.com/office/officeart/2005/8/layout/hierarchy1"/>
    <dgm:cxn modelId="{9A5144C9-A33A-0A4E-8633-7C8D083565BB}" type="presParOf" srcId="{B3B2063C-E066-4039-B560-DB7991B1C004}" destId="{66CD5DF0-0A16-47A5-873D-F61A6418C1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6008BA-E211-491B-A338-C77D361EDF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0541C7-06D6-45D4-A954-E3A8A2F7BF2C}">
      <dgm:prSet phldrT="[Text]"/>
      <dgm:spPr/>
      <dgm:t>
        <a:bodyPr/>
        <a:lstStyle/>
        <a:p>
          <a:r>
            <a:rPr lang="en-US" dirty="0" smtClean="0"/>
            <a:t>Producer</a:t>
          </a:r>
          <a:endParaRPr lang="en-US" dirty="0"/>
        </a:p>
      </dgm:t>
    </dgm:pt>
    <dgm:pt modelId="{936DE494-F614-4A52-9DD5-BAEA67DF92C1}" type="parTrans" cxnId="{3A0FBACA-3359-4361-9537-E20236A455DD}">
      <dgm:prSet/>
      <dgm:spPr/>
      <dgm:t>
        <a:bodyPr/>
        <a:lstStyle/>
        <a:p>
          <a:endParaRPr lang="en-US"/>
        </a:p>
      </dgm:t>
    </dgm:pt>
    <dgm:pt modelId="{DC2DF2D9-6AA1-4DDF-8E31-B41A5FD87355}" type="sibTrans" cxnId="{3A0FBACA-3359-4361-9537-E20236A455DD}">
      <dgm:prSet/>
      <dgm:spPr/>
      <dgm:t>
        <a:bodyPr/>
        <a:lstStyle/>
        <a:p>
          <a:endParaRPr lang="en-US"/>
        </a:p>
      </dgm:t>
    </dgm:pt>
    <dgm:pt modelId="{C0A497A2-B518-498E-B1F9-0551FBB472DE}">
      <dgm:prSet phldrT="[Text]"/>
      <dgm:spPr/>
      <dgm:t>
        <a:bodyPr/>
        <a:lstStyle/>
        <a:p>
          <a:r>
            <a:rPr lang="en-US" dirty="0" smtClean="0"/>
            <a:t>Consumer</a:t>
          </a:r>
          <a:endParaRPr lang="en-US" dirty="0"/>
        </a:p>
      </dgm:t>
    </dgm:pt>
    <dgm:pt modelId="{5275E3C7-885F-40F6-BC36-3889F315FC62}" type="parTrans" cxnId="{EF28A1B3-EDA3-4490-A1F3-9A59E172CECC}">
      <dgm:prSet/>
      <dgm:spPr/>
      <dgm:t>
        <a:bodyPr/>
        <a:lstStyle/>
        <a:p>
          <a:endParaRPr lang="en-US"/>
        </a:p>
      </dgm:t>
    </dgm:pt>
    <dgm:pt modelId="{AC0412EA-5899-4C08-9F0E-9DBF71D25012}" type="sibTrans" cxnId="{EF28A1B3-EDA3-4490-A1F3-9A59E172CECC}">
      <dgm:prSet/>
      <dgm:spPr/>
      <dgm:t>
        <a:bodyPr/>
        <a:lstStyle/>
        <a:p>
          <a:endParaRPr lang="en-US"/>
        </a:p>
      </dgm:t>
    </dgm:pt>
    <dgm:pt modelId="{E2E7EC88-A816-4CA1-9F84-8C32A63C10A6}">
      <dgm:prSet/>
      <dgm:spPr/>
      <dgm:t>
        <a:bodyPr/>
        <a:lstStyle/>
        <a:p>
          <a:r>
            <a:rPr lang="en-US" dirty="0" smtClean="0"/>
            <a:t>Retailers</a:t>
          </a:r>
          <a:endParaRPr lang="en-US" dirty="0"/>
        </a:p>
      </dgm:t>
    </dgm:pt>
    <dgm:pt modelId="{07D64ACF-4B53-432B-914F-90B52ECB6D49}" type="parTrans" cxnId="{D24C19D2-7CDC-48F9-BABE-0EB025F810A6}">
      <dgm:prSet/>
      <dgm:spPr/>
      <dgm:t>
        <a:bodyPr/>
        <a:lstStyle/>
        <a:p>
          <a:endParaRPr lang="en-US"/>
        </a:p>
      </dgm:t>
    </dgm:pt>
    <dgm:pt modelId="{1B838477-B9AD-487A-8840-77CAB9DAF8C9}" type="sibTrans" cxnId="{D24C19D2-7CDC-48F9-BABE-0EB025F810A6}">
      <dgm:prSet/>
      <dgm:spPr/>
      <dgm:t>
        <a:bodyPr/>
        <a:lstStyle/>
        <a:p>
          <a:endParaRPr lang="en-US"/>
        </a:p>
      </dgm:t>
    </dgm:pt>
    <dgm:pt modelId="{B2C5A32A-78ED-4E31-9E6A-A3A525F6CB50}" type="pres">
      <dgm:prSet presAssocID="{E36008BA-E211-491B-A338-C77D361EDF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8DFE8D-DE89-4D8E-9733-FB78816147FB}" type="pres">
      <dgm:prSet presAssocID="{E00541C7-06D6-45D4-A954-E3A8A2F7BF2C}" presName="hierRoot1" presStyleCnt="0"/>
      <dgm:spPr/>
    </dgm:pt>
    <dgm:pt modelId="{D4903581-5A67-45BD-BAEE-205C7259C721}" type="pres">
      <dgm:prSet presAssocID="{E00541C7-06D6-45D4-A954-E3A8A2F7BF2C}" presName="composite" presStyleCnt="0"/>
      <dgm:spPr/>
    </dgm:pt>
    <dgm:pt modelId="{5149ABCA-B547-4113-AFC3-91F0BF86A51F}" type="pres">
      <dgm:prSet presAssocID="{E00541C7-06D6-45D4-A954-E3A8A2F7BF2C}" presName="background" presStyleLbl="node0" presStyleIdx="0" presStyleCnt="1"/>
      <dgm:spPr/>
    </dgm:pt>
    <dgm:pt modelId="{00A3D7A0-5AFF-4403-B3B5-2EF485F598C1}" type="pres">
      <dgm:prSet presAssocID="{E00541C7-06D6-45D4-A954-E3A8A2F7BF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D5EE4-3A04-4CFF-8AEF-2171C07CC003}" type="pres">
      <dgm:prSet presAssocID="{E00541C7-06D6-45D4-A954-E3A8A2F7BF2C}" presName="hierChild2" presStyleCnt="0"/>
      <dgm:spPr/>
    </dgm:pt>
    <dgm:pt modelId="{287271F7-4139-4B39-B420-4FA876CBD972}" type="pres">
      <dgm:prSet presAssocID="{07D64ACF-4B53-432B-914F-90B52ECB6D4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1AA5E0-4BE4-4451-B924-D865DDBC7213}" type="pres">
      <dgm:prSet presAssocID="{E2E7EC88-A816-4CA1-9F84-8C32A63C10A6}" presName="hierRoot2" presStyleCnt="0"/>
      <dgm:spPr/>
    </dgm:pt>
    <dgm:pt modelId="{1A2CB2E9-E4E3-4E97-A06A-D35EF16D035E}" type="pres">
      <dgm:prSet presAssocID="{E2E7EC88-A816-4CA1-9F84-8C32A63C10A6}" presName="composite2" presStyleCnt="0"/>
      <dgm:spPr/>
    </dgm:pt>
    <dgm:pt modelId="{561F23C4-6881-4DCD-9300-5B193B91EAA2}" type="pres">
      <dgm:prSet presAssocID="{E2E7EC88-A816-4CA1-9F84-8C32A63C10A6}" presName="background2" presStyleLbl="node2" presStyleIdx="0" presStyleCnt="1"/>
      <dgm:spPr/>
    </dgm:pt>
    <dgm:pt modelId="{AA1BE7AD-8060-4AAC-BE45-335E943D813F}" type="pres">
      <dgm:prSet presAssocID="{E2E7EC88-A816-4CA1-9F84-8C32A63C10A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FF1B9-1AB0-4205-9D58-F2F1D4617973}" type="pres">
      <dgm:prSet presAssocID="{E2E7EC88-A816-4CA1-9F84-8C32A63C10A6}" presName="hierChild3" presStyleCnt="0"/>
      <dgm:spPr/>
    </dgm:pt>
    <dgm:pt modelId="{2C703B7A-8490-42D6-A9B3-07A7E4AA6C8B}" type="pres">
      <dgm:prSet presAssocID="{5275E3C7-885F-40F6-BC36-3889F315FC62}" presName="Name17" presStyleLbl="parChTrans1D3" presStyleIdx="0" presStyleCnt="1"/>
      <dgm:spPr/>
      <dgm:t>
        <a:bodyPr/>
        <a:lstStyle/>
        <a:p>
          <a:endParaRPr lang="en-US"/>
        </a:p>
      </dgm:t>
    </dgm:pt>
    <dgm:pt modelId="{B3B2063C-E066-4039-B560-DB7991B1C004}" type="pres">
      <dgm:prSet presAssocID="{C0A497A2-B518-498E-B1F9-0551FBB472DE}" presName="hierRoot3" presStyleCnt="0"/>
      <dgm:spPr/>
    </dgm:pt>
    <dgm:pt modelId="{B94C87B1-EEE1-4DD8-A6B7-27D3A9677928}" type="pres">
      <dgm:prSet presAssocID="{C0A497A2-B518-498E-B1F9-0551FBB472DE}" presName="composite3" presStyleCnt="0"/>
      <dgm:spPr/>
    </dgm:pt>
    <dgm:pt modelId="{FC1226FF-C6E9-4B45-B888-F1F31ED4BB78}" type="pres">
      <dgm:prSet presAssocID="{C0A497A2-B518-498E-B1F9-0551FBB472DE}" presName="background3" presStyleLbl="node3" presStyleIdx="0" presStyleCnt="1"/>
      <dgm:spPr/>
    </dgm:pt>
    <dgm:pt modelId="{44BEBA2E-E2B1-4BFA-BDFF-70529DBCF696}" type="pres">
      <dgm:prSet presAssocID="{C0A497A2-B518-498E-B1F9-0551FBB472DE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D5DF0-0A16-47A5-873D-F61A6418C1EC}" type="pres">
      <dgm:prSet presAssocID="{C0A497A2-B518-498E-B1F9-0551FBB472DE}" presName="hierChild4" presStyleCnt="0"/>
      <dgm:spPr/>
    </dgm:pt>
  </dgm:ptLst>
  <dgm:cxnLst>
    <dgm:cxn modelId="{F53EE921-B548-8D4A-BB0F-4292729A9FE8}" type="presOf" srcId="{E00541C7-06D6-45D4-A954-E3A8A2F7BF2C}" destId="{00A3D7A0-5AFF-4403-B3B5-2EF485F598C1}" srcOrd="0" destOrd="0" presId="urn:microsoft.com/office/officeart/2005/8/layout/hierarchy1"/>
    <dgm:cxn modelId="{9CBF41ED-04E8-0447-AC4A-5E02D902FFC2}" type="presOf" srcId="{E36008BA-E211-491B-A338-C77D361EDFAC}" destId="{B2C5A32A-78ED-4E31-9E6A-A3A525F6CB50}" srcOrd="0" destOrd="0" presId="urn:microsoft.com/office/officeart/2005/8/layout/hierarchy1"/>
    <dgm:cxn modelId="{D812974E-C0C5-5949-9080-64D4CA5D7822}" type="presOf" srcId="{E2E7EC88-A816-4CA1-9F84-8C32A63C10A6}" destId="{AA1BE7AD-8060-4AAC-BE45-335E943D813F}" srcOrd="0" destOrd="0" presId="urn:microsoft.com/office/officeart/2005/8/layout/hierarchy1"/>
    <dgm:cxn modelId="{4DDEFA19-636D-404F-921F-F9CA944BCBE7}" type="presOf" srcId="{5275E3C7-885F-40F6-BC36-3889F315FC62}" destId="{2C703B7A-8490-42D6-A9B3-07A7E4AA6C8B}" srcOrd="0" destOrd="0" presId="urn:microsoft.com/office/officeart/2005/8/layout/hierarchy1"/>
    <dgm:cxn modelId="{3A0FBACA-3359-4361-9537-E20236A455DD}" srcId="{E36008BA-E211-491B-A338-C77D361EDFAC}" destId="{E00541C7-06D6-45D4-A954-E3A8A2F7BF2C}" srcOrd="0" destOrd="0" parTransId="{936DE494-F614-4A52-9DD5-BAEA67DF92C1}" sibTransId="{DC2DF2D9-6AA1-4DDF-8E31-B41A5FD87355}"/>
    <dgm:cxn modelId="{D24C19D2-7CDC-48F9-BABE-0EB025F810A6}" srcId="{E00541C7-06D6-45D4-A954-E3A8A2F7BF2C}" destId="{E2E7EC88-A816-4CA1-9F84-8C32A63C10A6}" srcOrd="0" destOrd="0" parTransId="{07D64ACF-4B53-432B-914F-90B52ECB6D49}" sibTransId="{1B838477-B9AD-487A-8840-77CAB9DAF8C9}"/>
    <dgm:cxn modelId="{D4314FE4-C846-6340-81D1-4D34B3867BFF}" type="presOf" srcId="{C0A497A2-B518-498E-B1F9-0551FBB472DE}" destId="{44BEBA2E-E2B1-4BFA-BDFF-70529DBCF696}" srcOrd="0" destOrd="0" presId="urn:microsoft.com/office/officeart/2005/8/layout/hierarchy1"/>
    <dgm:cxn modelId="{CB999C1C-5DBA-454D-A4A7-ACBFB39C2F19}" type="presOf" srcId="{07D64ACF-4B53-432B-914F-90B52ECB6D49}" destId="{287271F7-4139-4B39-B420-4FA876CBD972}" srcOrd="0" destOrd="0" presId="urn:microsoft.com/office/officeart/2005/8/layout/hierarchy1"/>
    <dgm:cxn modelId="{EF28A1B3-EDA3-4490-A1F3-9A59E172CECC}" srcId="{E2E7EC88-A816-4CA1-9F84-8C32A63C10A6}" destId="{C0A497A2-B518-498E-B1F9-0551FBB472DE}" srcOrd="0" destOrd="0" parTransId="{5275E3C7-885F-40F6-BC36-3889F315FC62}" sibTransId="{AC0412EA-5899-4C08-9F0E-9DBF71D25012}"/>
    <dgm:cxn modelId="{BF0B7DDA-6E07-ED41-B914-9ECF666FB70C}" type="presParOf" srcId="{B2C5A32A-78ED-4E31-9E6A-A3A525F6CB50}" destId="{498DFE8D-DE89-4D8E-9733-FB78816147FB}" srcOrd="0" destOrd="0" presId="urn:microsoft.com/office/officeart/2005/8/layout/hierarchy1"/>
    <dgm:cxn modelId="{D6683DD7-1654-3940-9B2B-6F4D3A0649BD}" type="presParOf" srcId="{498DFE8D-DE89-4D8E-9733-FB78816147FB}" destId="{D4903581-5A67-45BD-BAEE-205C7259C721}" srcOrd="0" destOrd="0" presId="urn:microsoft.com/office/officeart/2005/8/layout/hierarchy1"/>
    <dgm:cxn modelId="{81499F39-D7F3-044A-8C2B-2E86867D507F}" type="presParOf" srcId="{D4903581-5A67-45BD-BAEE-205C7259C721}" destId="{5149ABCA-B547-4113-AFC3-91F0BF86A51F}" srcOrd="0" destOrd="0" presId="urn:microsoft.com/office/officeart/2005/8/layout/hierarchy1"/>
    <dgm:cxn modelId="{7196672F-B034-1345-9017-803E08DE5028}" type="presParOf" srcId="{D4903581-5A67-45BD-BAEE-205C7259C721}" destId="{00A3D7A0-5AFF-4403-B3B5-2EF485F598C1}" srcOrd="1" destOrd="0" presId="urn:microsoft.com/office/officeart/2005/8/layout/hierarchy1"/>
    <dgm:cxn modelId="{345B4FC8-2311-EB42-8E35-84A57E80CFF0}" type="presParOf" srcId="{498DFE8D-DE89-4D8E-9733-FB78816147FB}" destId="{CD3D5EE4-3A04-4CFF-8AEF-2171C07CC003}" srcOrd="1" destOrd="0" presId="urn:microsoft.com/office/officeart/2005/8/layout/hierarchy1"/>
    <dgm:cxn modelId="{A477179B-D47C-CD4A-896A-13C471494263}" type="presParOf" srcId="{CD3D5EE4-3A04-4CFF-8AEF-2171C07CC003}" destId="{287271F7-4139-4B39-B420-4FA876CBD972}" srcOrd="0" destOrd="0" presId="urn:microsoft.com/office/officeart/2005/8/layout/hierarchy1"/>
    <dgm:cxn modelId="{6A2C6C59-589D-8446-B469-CAC10D31EB8E}" type="presParOf" srcId="{CD3D5EE4-3A04-4CFF-8AEF-2171C07CC003}" destId="{BC1AA5E0-4BE4-4451-B924-D865DDBC7213}" srcOrd="1" destOrd="0" presId="urn:microsoft.com/office/officeart/2005/8/layout/hierarchy1"/>
    <dgm:cxn modelId="{A633A4B3-6640-774E-A129-5AB7B4AB0D26}" type="presParOf" srcId="{BC1AA5E0-4BE4-4451-B924-D865DDBC7213}" destId="{1A2CB2E9-E4E3-4E97-A06A-D35EF16D035E}" srcOrd="0" destOrd="0" presId="urn:microsoft.com/office/officeart/2005/8/layout/hierarchy1"/>
    <dgm:cxn modelId="{B9EF2DAC-DD6D-D546-B0B3-1240758F872F}" type="presParOf" srcId="{1A2CB2E9-E4E3-4E97-A06A-D35EF16D035E}" destId="{561F23C4-6881-4DCD-9300-5B193B91EAA2}" srcOrd="0" destOrd="0" presId="urn:microsoft.com/office/officeart/2005/8/layout/hierarchy1"/>
    <dgm:cxn modelId="{E541AB5F-3471-FE48-A489-17AA5BCB65BB}" type="presParOf" srcId="{1A2CB2E9-E4E3-4E97-A06A-D35EF16D035E}" destId="{AA1BE7AD-8060-4AAC-BE45-335E943D813F}" srcOrd="1" destOrd="0" presId="urn:microsoft.com/office/officeart/2005/8/layout/hierarchy1"/>
    <dgm:cxn modelId="{70FD338C-8250-8847-B145-FB1539A5EF8A}" type="presParOf" srcId="{BC1AA5E0-4BE4-4451-B924-D865DDBC7213}" destId="{7D2FF1B9-1AB0-4205-9D58-F2F1D4617973}" srcOrd="1" destOrd="0" presId="urn:microsoft.com/office/officeart/2005/8/layout/hierarchy1"/>
    <dgm:cxn modelId="{9C5FE7A8-F218-8642-8B63-5E4049C1054B}" type="presParOf" srcId="{7D2FF1B9-1AB0-4205-9D58-F2F1D4617973}" destId="{2C703B7A-8490-42D6-A9B3-07A7E4AA6C8B}" srcOrd="0" destOrd="0" presId="urn:microsoft.com/office/officeart/2005/8/layout/hierarchy1"/>
    <dgm:cxn modelId="{F8FE3006-31E7-7444-A7C2-4FC25324D1FA}" type="presParOf" srcId="{7D2FF1B9-1AB0-4205-9D58-F2F1D4617973}" destId="{B3B2063C-E066-4039-B560-DB7991B1C004}" srcOrd="1" destOrd="0" presId="urn:microsoft.com/office/officeart/2005/8/layout/hierarchy1"/>
    <dgm:cxn modelId="{C6ECEEE8-2834-6C49-94BF-E59CB099EC05}" type="presParOf" srcId="{B3B2063C-E066-4039-B560-DB7991B1C004}" destId="{B94C87B1-EEE1-4DD8-A6B7-27D3A9677928}" srcOrd="0" destOrd="0" presId="urn:microsoft.com/office/officeart/2005/8/layout/hierarchy1"/>
    <dgm:cxn modelId="{D7B7231D-45FD-FB47-AEE0-0DDE5D99CE8E}" type="presParOf" srcId="{B94C87B1-EEE1-4DD8-A6B7-27D3A9677928}" destId="{FC1226FF-C6E9-4B45-B888-F1F31ED4BB78}" srcOrd="0" destOrd="0" presId="urn:microsoft.com/office/officeart/2005/8/layout/hierarchy1"/>
    <dgm:cxn modelId="{E5BE870E-3ECA-164F-9ACE-F718AB92A0A4}" type="presParOf" srcId="{B94C87B1-EEE1-4DD8-A6B7-27D3A9677928}" destId="{44BEBA2E-E2B1-4BFA-BDFF-70529DBCF696}" srcOrd="1" destOrd="0" presId="urn:microsoft.com/office/officeart/2005/8/layout/hierarchy1"/>
    <dgm:cxn modelId="{5B9B043F-FCC0-B148-8CCB-044174E23C39}" type="presParOf" srcId="{B3B2063C-E066-4039-B560-DB7991B1C004}" destId="{66CD5DF0-0A16-47A5-873D-F61A6418C1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6008BA-E211-491B-A338-C77D361EDFAC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E00541C7-06D6-45D4-A954-E3A8A2F7BF2C}">
      <dgm:prSet phldrT="[Text]"/>
      <dgm:spPr/>
      <dgm:t>
        <a:bodyPr/>
        <a:lstStyle/>
        <a:p>
          <a:r>
            <a:rPr lang="en-US" dirty="0" smtClean="0"/>
            <a:t>Producer</a:t>
          </a:r>
          <a:endParaRPr lang="en-US" dirty="0"/>
        </a:p>
      </dgm:t>
    </dgm:pt>
    <dgm:pt modelId="{936DE494-F614-4A52-9DD5-BAEA67DF92C1}" type="parTrans" cxnId="{3A0FBACA-3359-4361-9537-E20236A455DD}">
      <dgm:prSet/>
      <dgm:spPr/>
      <dgm:t>
        <a:bodyPr/>
        <a:lstStyle/>
        <a:p>
          <a:endParaRPr lang="en-US"/>
        </a:p>
      </dgm:t>
    </dgm:pt>
    <dgm:pt modelId="{DC2DF2D9-6AA1-4DDF-8E31-B41A5FD87355}" type="sibTrans" cxnId="{3A0FBACA-3359-4361-9537-E20236A455DD}">
      <dgm:prSet/>
      <dgm:spPr/>
      <dgm:t>
        <a:bodyPr/>
        <a:lstStyle/>
        <a:p>
          <a:endParaRPr lang="en-US"/>
        </a:p>
      </dgm:t>
    </dgm:pt>
    <dgm:pt modelId="{C0A497A2-B518-498E-B1F9-0551FBB472DE}">
      <dgm:prSet phldrT="[Text]"/>
      <dgm:spPr/>
      <dgm:t>
        <a:bodyPr/>
        <a:lstStyle/>
        <a:p>
          <a:r>
            <a:rPr lang="en-US" dirty="0" smtClean="0"/>
            <a:t>Consumer</a:t>
          </a:r>
          <a:endParaRPr lang="en-US" dirty="0"/>
        </a:p>
      </dgm:t>
    </dgm:pt>
    <dgm:pt modelId="{5275E3C7-885F-40F6-BC36-3889F315FC62}" type="parTrans" cxnId="{EF28A1B3-EDA3-4490-A1F3-9A59E172CECC}">
      <dgm:prSet/>
      <dgm:spPr/>
      <dgm:t>
        <a:bodyPr/>
        <a:lstStyle/>
        <a:p>
          <a:endParaRPr lang="en-US"/>
        </a:p>
      </dgm:t>
    </dgm:pt>
    <dgm:pt modelId="{AC0412EA-5899-4C08-9F0E-9DBF71D25012}" type="sibTrans" cxnId="{EF28A1B3-EDA3-4490-A1F3-9A59E172CECC}">
      <dgm:prSet/>
      <dgm:spPr/>
      <dgm:t>
        <a:bodyPr/>
        <a:lstStyle/>
        <a:p>
          <a:endParaRPr lang="en-US"/>
        </a:p>
      </dgm:t>
    </dgm:pt>
    <dgm:pt modelId="{E2E7EC88-A816-4CA1-9F84-8C32A63C10A6}">
      <dgm:prSet/>
      <dgm:spPr/>
      <dgm:t>
        <a:bodyPr/>
        <a:lstStyle/>
        <a:p>
          <a:r>
            <a:rPr lang="en-US" dirty="0" smtClean="0"/>
            <a:t>Retailers</a:t>
          </a:r>
          <a:endParaRPr lang="en-US" dirty="0"/>
        </a:p>
      </dgm:t>
    </dgm:pt>
    <dgm:pt modelId="{07D64ACF-4B53-432B-914F-90B52ECB6D49}" type="parTrans" cxnId="{D24C19D2-7CDC-48F9-BABE-0EB025F810A6}">
      <dgm:prSet/>
      <dgm:spPr/>
      <dgm:t>
        <a:bodyPr/>
        <a:lstStyle/>
        <a:p>
          <a:endParaRPr lang="en-US"/>
        </a:p>
      </dgm:t>
    </dgm:pt>
    <dgm:pt modelId="{1B838477-B9AD-487A-8840-77CAB9DAF8C9}" type="sibTrans" cxnId="{D24C19D2-7CDC-48F9-BABE-0EB025F810A6}">
      <dgm:prSet/>
      <dgm:spPr/>
      <dgm:t>
        <a:bodyPr/>
        <a:lstStyle/>
        <a:p>
          <a:endParaRPr lang="en-US"/>
        </a:p>
      </dgm:t>
    </dgm:pt>
    <dgm:pt modelId="{9731E331-A6DB-443D-8DD7-7D296EF3841D}">
      <dgm:prSet/>
      <dgm:spPr/>
      <dgm:t>
        <a:bodyPr/>
        <a:lstStyle/>
        <a:p>
          <a:r>
            <a:rPr lang="en-US" dirty="0" smtClean="0"/>
            <a:t>Wholesaler</a:t>
          </a:r>
          <a:endParaRPr lang="en-US" dirty="0"/>
        </a:p>
      </dgm:t>
    </dgm:pt>
    <dgm:pt modelId="{AE5706E6-686F-469B-9AD0-B9EFC2CD3CAD}" type="parTrans" cxnId="{4F369412-10E6-43AD-A55D-5EF9A2F602FF}">
      <dgm:prSet/>
      <dgm:spPr/>
      <dgm:t>
        <a:bodyPr/>
        <a:lstStyle/>
        <a:p>
          <a:endParaRPr lang="en-US"/>
        </a:p>
      </dgm:t>
    </dgm:pt>
    <dgm:pt modelId="{8EE3C832-FEC2-4D19-AB46-7848ABF0B6C3}" type="sibTrans" cxnId="{4F369412-10E6-43AD-A55D-5EF9A2F602FF}">
      <dgm:prSet/>
      <dgm:spPr/>
      <dgm:t>
        <a:bodyPr/>
        <a:lstStyle/>
        <a:p>
          <a:endParaRPr lang="en-US"/>
        </a:p>
      </dgm:t>
    </dgm:pt>
    <dgm:pt modelId="{B2C5A32A-78ED-4E31-9E6A-A3A525F6CB50}" type="pres">
      <dgm:prSet presAssocID="{E36008BA-E211-491B-A338-C77D361EDF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8DFE8D-DE89-4D8E-9733-FB78816147FB}" type="pres">
      <dgm:prSet presAssocID="{E00541C7-06D6-45D4-A954-E3A8A2F7BF2C}" presName="hierRoot1" presStyleCnt="0"/>
      <dgm:spPr/>
    </dgm:pt>
    <dgm:pt modelId="{D4903581-5A67-45BD-BAEE-205C7259C721}" type="pres">
      <dgm:prSet presAssocID="{E00541C7-06D6-45D4-A954-E3A8A2F7BF2C}" presName="composite" presStyleCnt="0"/>
      <dgm:spPr/>
    </dgm:pt>
    <dgm:pt modelId="{5149ABCA-B547-4113-AFC3-91F0BF86A51F}" type="pres">
      <dgm:prSet presAssocID="{E00541C7-06D6-45D4-A954-E3A8A2F7BF2C}" presName="background" presStyleLbl="node0" presStyleIdx="0" presStyleCnt="1"/>
      <dgm:spPr/>
    </dgm:pt>
    <dgm:pt modelId="{00A3D7A0-5AFF-4403-B3B5-2EF485F598C1}" type="pres">
      <dgm:prSet presAssocID="{E00541C7-06D6-45D4-A954-E3A8A2F7BF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D5EE4-3A04-4CFF-8AEF-2171C07CC003}" type="pres">
      <dgm:prSet presAssocID="{E00541C7-06D6-45D4-A954-E3A8A2F7BF2C}" presName="hierChild2" presStyleCnt="0"/>
      <dgm:spPr/>
    </dgm:pt>
    <dgm:pt modelId="{3A12B753-0342-4334-8A0B-92C2D53A8D3D}" type="pres">
      <dgm:prSet presAssocID="{AE5706E6-686F-469B-9AD0-B9EFC2CD3CAD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33B70F0-6B6E-4E01-9919-DD8BC99523FD}" type="pres">
      <dgm:prSet presAssocID="{9731E331-A6DB-443D-8DD7-7D296EF3841D}" presName="hierRoot2" presStyleCnt="0"/>
      <dgm:spPr/>
    </dgm:pt>
    <dgm:pt modelId="{F44D8412-F2DA-435D-A858-BAAC79FFCB4B}" type="pres">
      <dgm:prSet presAssocID="{9731E331-A6DB-443D-8DD7-7D296EF3841D}" presName="composite2" presStyleCnt="0"/>
      <dgm:spPr/>
    </dgm:pt>
    <dgm:pt modelId="{3C916F23-3558-4105-8274-E31DCF535AA6}" type="pres">
      <dgm:prSet presAssocID="{9731E331-A6DB-443D-8DD7-7D296EF3841D}" presName="background2" presStyleLbl="node2" presStyleIdx="0" presStyleCnt="1"/>
      <dgm:spPr/>
    </dgm:pt>
    <dgm:pt modelId="{5CB0E72D-FA65-4541-8FE7-BC5ED1F750F7}" type="pres">
      <dgm:prSet presAssocID="{9731E331-A6DB-443D-8DD7-7D296EF3841D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1253E-6E0E-4B03-8144-6D22C46FE419}" type="pres">
      <dgm:prSet presAssocID="{9731E331-A6DB-443D-8DD7-7D296EF3841D}" presName="hierChild3" presStyleCnt="0"/>
      <dgm:spPr/>
    </dgm:pt>
    <dgm:pt modelId="{E1ACA717-34C1-43DC-97A4-0939252F5ACF}" type="pres">
      <dgm:prSet presAssocID="{07D64ACF-4B53-432B-914F-90B52ECB6D49}" presName="Name17" presStyleLbl="parChTrans1D3" presStyleIdx="0" presStyleCnt="1"/>
      <dgm:spPr/>
      <dgm:t>
        <a:bodyPr/>
        <a:lstStyle/>
        <a:p>
          <a:endParaRPr lang="en-US"/>
        </a:p>
      </dgm:t>
    </dgm:pt>
    <dgm:pt modelId="{556C9A2C-CEEA-4389-9D7D-3F34ADADF5BF}" type="pres">
      <dgm:prSet presAssocID="{E2E7EC88-A816-4CA1-9F84-8C32A63C10A6}" presName="hierRoot3" presStyleCnt="0"/>
      <dgm:spPr/>
    </dgm:pt>
    <dgm:pt modelId="{DE66250D-0810-40CF-8358-70F89B72376E}" type="pres">
      <dgm:prSet presAssocID="{E2E7EC88-A816-4CA1-9F84-8C32A63C10A6}" presName="composite3" presStyleCnt="0"/>
      <dgm:spPr/>
    </dgm:pt>
    <dgm:pt modelId="{84029542-A91F-45E4-86ED-8010B710EB09}" type="pres">
      <dgm:prSet presAssocID="{E2E7EC88-A816-4CA1-9F84-8C32A63C10A6}" presName="background3" presStyleLbl="node3" presStyleIdx="0" presStyleCnt="1"/>
      <dgm:spPr/>
    </dgm:pt>
    <dgm:pt modelId="{3CCBA19F-698F-4F54-BFA5-EAC6303884E5}" type="pres">
      <dgm:prSet presAssocID="{E2E7EC88-A816-4CA1-9F84-8C32A63C10A6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647248-34CE-4794-A09D-C45D3C162082}" type="pres">
      <dgm:prSet presAssocID="{E2E7EC88-A816-4CA1-9F84-8C32A63C10A6}" presName="hierChild4" presStyleCnt="0"/>
      <dgm:spPr/>
    </dgm:pt>
    <dgm:pt modelId="{B5F5BDE9-E9ED-46A8-9DC8-E6161588EDB0}" type="pres">
      <dgm:prSet presAssocID="{5275E3C7-885F-40F6-BC36-3889F315FC62}" presName="Name23" presStyleLbl="parChTrans1D4" presStyleIdx="0" presStyleCnt="1"/>
      <dgm:spPr/>
      <dgm:t>
        <a:bodyPr/>
        <a:lstStyle/>
        <a:p>
          <a:endParaRPr lang="en-US"/>
        </a:p>
      </dgm:t>
    </dgm:pt>
    <dgm:pt modelId="{1D94BB02-A7B6-4680-9FC1-1BD62F3E2768}" type="pres">
      <dgm:prSet presAssocID="{C0A497A2-B518-498E-B1F9-0551FBB472DE}" presName="hierRoot4" presStyleCnt="0"/>
      <dgm:spPr/>
    </dgm:pt>
    <dgm:pt modelId="{F618B54D-912D-4525-912D-C7CF7B06CA3F}" type="pres">
      <dgm:prSet presAssocID="{C0A497A2-B518-498E-B1F9-0551FBB472DE}" presName="composite4" presStyleCnt="0"/>
      <dgm:spPr/>
    </dgm:pt>
    <dgm:pt modelId="{56C4E867-A7C5-416C-BD6E-82F8C25CC628}" type="pres">
      <dgm:prSet presAssocID="{C0A497A2-B518-498E-B1F9-0551FBB472DE}" presName="background4" presStyleLbl="node4" presStyleIdx="0" presStyleCnt="1"/>
      <dgm:spPr/>
    </dgm:pt>
    <dgm:pt modelId="{7EACC83C-31BC-46D7-8EB9-5E002216675E}" type="pres">
      <dgm:prSet presAssocID="{C0A497A2-B518-498E-B1F9-0551FBB472DE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EA7086-CC17-4317-8A4E-382C8AEFE0F9}" type="pres">
      <dgm:prSet presAssocID="{C0A497A2-B518-498E-B1F9-0551FBB472DE}" presName="hierChild5" presStyleCnt="0"/>
      <dgm:spPr/>
    </dgm:pt>
  </dgm:ptLst>
  <dgm:cxnLst>
    <dgm:cxn modelId="{4F369412-10E6-43AD-A55D-5EF9A2F602FF}" srcId="{E00541C7-06D6-45D4-A954-E3A8A2F7BF2C}" destId="{9731E331-A6DB-443D-8DD7-7D296EF3841D}" srcOrd="0" destOrd="0" parTransId="{AE5706E6-686F-469B-9AD0-B9EFC2CD3CAD}" sibTransId="{8EE3C832-FEC2-4D19-AB46-7848ABF0B6C3}"/>
    <dgm:cxn modelId="{1E2D9B15-BF0F-E441-8EB0-62F835FC12D1}" type="presOf" srcId="{C0A497A2-B518-498E-B1F9-0551FBB472DE}" destId="{7EACC83C-31BC-46D7-8EB9-5E002216675E}" srcOrd="0" destOrd="0" presId="urn:microsoft.com/office/officeart/2005/8/layout/hierarchy1"/>
    <dgm:cxn modelId="{632A3DA9-EE2E-2844-9085-94BBD84883A4}" type="presOf" srcId="{5275E3C7-885F-40F6-BC36-3889F315FC62}" destId="{B5F5BDE9-E9ED-46A8-9DC8-E6161588EDB0}" srcOrd="0" destOrd="0" presId="urn:microsoft.com/office/officeart/2005/8/layout/hierarchy1"/>
    <dgm:cxn modelId="{D24C19D2-7CDC-48F9-BABE-0EB025F810A6}" srcId="{9731E331-A6DB-443D-8DD7-7D296EF3841D}" destId="{E2E7EC88-A816-4CA1-9F84-8C32A63C10A6}" srcOrd="0" destOrd="0" parTransId="{07D64ACF-4B53-432B-914F-90B52ECB6D49}" sibTransId="{1B838477-B9AD-487A-8840-77CAB9DAF8C9}"/>
    <dgm:cxn modelId="{3A0FBACA-3359-4361-9537-E20236A455DD}" srcId="{E36008BA-E211-491B-A338-C77D361EDFAC}" destId="{E00541C7-06D6-45D4-A954-E3A8A2F7BF2C}" srcOrd="0" destOrd="0" parTransId="{936DE494-F614-4A52-9DD5-BAEA67DF92C1}" sibTransId="{DC2DF2D9-6AA1-4DDF-8E31-B41A5FD87355}"/>
    <dgm:cxn modelId="{C3DB12A0-336E-2F40-86B4-5C48C3625999}" type="presOf" srcId="{E36008BA-E211-491B-A338-C77D361EDFAC}" destId="{B2C5A32A-78ED-4E31-9E6A-A3A525F6CB50}" srcOrd="0" destOrd="0" presId="urn:microsoft.com/office/officeart/2005/8/layout/hierarchy1"/>
    <dgm:cxn modelId="{F69A539A-FC58-5F48-8EB3-4A73371ECEB2}" type="presOf" srcId="{E2E7EC88-A816-4CA1-9F84-8C32A63C10A6}" destId="{3CCBA19F-698F-4F54-BFA5-EAC6303884E5}" srcOrd="0" destOrd="0" presId="urn:microsoft.com/office/officeart/2005/8/layout/hierarchy1"/>
    <dgm:cxn modelId="{32D70E05-8F3C-7042-A8F3-CD5E2494B6FD}" type="presOf" srcId="{9731E331-A6DB-443D-8DD7-7D296EF3841D}" destId="{5CB0E72D-FA65-4541-8FE7-BC5ED1F750F7}" srcOrd="0" destOrd="0" presId="urn:microsoft.com/office/officeart/2005/8/layout/hierarchy1"/>
    <dgm:cxn modelId="{68D6236E-168D-814C-B92E-4EE1E078E7CD}" type="presOf" srcId="{AE5706E6-686F-469B-9AD0-B9EFC2CD3CAD}" destId="{3A12B753-0342-4334-8A0B-92C2D53A8D3D}" srcOrd="0" destOrd="0" presId="urn:microsoft.com/office/officeart/2005/8/layout/hierarchy1"/>
    <dgm:cxn modelId="{D654DFC6-D8F7-5944-BFF8-E18BB8B13F3F}" type="presOf" srcId="{07D64ACF-4B53-432B-914F-90B52ECB6D49}" destId="{E1ACA717-34C1-43DC-97A4-0939252F5ACF}" srcOrd="0" destOrd="0" presId="urn:microsoft.com/office/officeart/2005/8/layout/hierarchy1"/>
    <dgm:cxn modelId="{EF28A1B3-EDA3-4490-A1F3-9A59E172CECC}" srcId="{E2E7EC88-A816-4CA1-9F84-8C32A63C10A6}" destId="{C0A497A2-B518-498E-B1F9-0551FBB472DE}" srcOrd="0" destOrd="0" parTransId="{5275E3C7-885F-40F6-BC36-3889F315FC62}" sibTransId="{AC0412EA-5899-4C08-9F0E-9DBF71D25012}"/>
    <dgm:cxn modelId="{7CFF3BFD-2A80-A740-812B-59FB7D1B6CE6}" type="presOf" srcId="{E00541C7-06D6-45D4-A954-E3A8A2F7BF2C}" destId="{00A3D7A0-5AFF-4403-B3B5-2EF485F598C1}" srcOrd="0" destOrd="0" presId="urn:microsoft.com/office/officeart/2005/8/layout/hierarchy1"/>
    <dgm:cxn modelId="{2F6D13A2-9672-6F4B-9906-419F752DB7B4}" type="presParOf" srcId="{B2C5A32A-78ED-4E31-9E6A-A3A525F6CB50}" destId="{498DFE8D-DE89-4D8E-9733-FB78816147FB}" srcOrd="0" destOrd="0" presId="urn:microsoft.com/office/officeart/2005/8/layout/hierarchy1"/>
    <dgm:cxn modelId="{B1F4428B-90D4-5448-990F-CB17AC40805A}" type="presParOf" srcId="{498DFE8D-DE89-4D8E-9733-FB78816147FB}" destId="{D4903581-5A67-45BD-BAEE-205C7259C721}" srcOrd="0" destOrd="0" presId="urn:microsoft.com/office/officeart/2005/8/layout/hierarchy1"/>
    <dgm:cxn modelId="{2E8D6742-BE08-294B-978A-E5598213E9FE}" type="presParOf" srcId="{D4903581-5A67-45BD-BAEE-205C7259C721}" destId="{5149ABCA-B547-4113-AFC3-91F0BF86A51F}" srcOrd="0" destOrd="0" presId="urn:microsoft.com/office/officeart/2005/8/layout/hierarchy1"/>
    <dgm:cxn modelId="{E1AB0FC6-3686-164F-9709-3B18F11BB991}" type="presParOf" srcId="{D4903581-5A67-45BD-BAEE-205C7259C721}" destId="{00A3D7A0-5AFF-4403-B3B5-2EF485F598C1}" srcOrd="1" destOrd="0" presId="urn:microsoft.com/office/officeart/2005/8/layout/hierarchy1"/>
    <dgm:cxn modelId="{EC92FD17-22D3-FD46-9B46-E028C5A35043}" type="presParOf" srcId="{498DFE8D-DE89-4D8E-9733-FB78816147FB}" destId="{CD3D5EE4-3A04-4CFF-8AEF-2171C07CC003}" srcOrd="1" destOrd="0" presId="urn:microsoft.com/office/officeart/2005/8/layout/hierarchy1"/>
    <dgm:cxn modelId="{A85A8B4A-6327-BC4F-89F8-856C8A084A0C}" type="presParOf" srcId="{CD3D5EE4-3A04-4CFF-8AEF-2171C07CC003}" destId="{3A12B753-0342-4334-8A0B-92C2D53A8D3D}" srcOrd="0" destOrd="0" presId="urn:microsoft.com/office/officeart/2005/8/layout/hierarchy1"/>
    <dgm:cxn modelId="{504EEB52-86FE-5A49-A520-4125AE3FF006}" type="presParOf" srcId="{CD3D5EE4-3A04-4CFF-8AEF-2171C07CC003}" destId="{D33B70F0-6B6E-4E01-9919-DD8BC99523FD}" srcOrd="1" destOrd="0" presId="urn:microsoft.com/office/officeart/2005/8/layout/hierarchy1"/>
    <dgm:cxn modelId="{656A8E81-C059-6B4B-B76F-E391453D2644}" type="presParOf" srcId="{D33B70F0-6B6E-4E01-9919-DD8BC99523FD}" destId="{F44D8412-F2DA-435D-A858-BAAC79FFCB4B}" srcOrd="0" destOrd="0" presId="urn:microsoft.com/office/officeart/2005/8/layout/hierarchy1"/>
    <dgm:cxn modelId="{49C4C00E-0312-4542-A248-F31E84186F73}" type="presParOf" srcId="{F44D8412-F2DA-435D-A858-BAAC79FFCB4B}" destId="{3C916F23-3558-4105-8274-E31DCF535AA6}" srcOrd="0" destOrd="0" presId="urn:microsoft.com/office/officeart/2005/8/layout/hierarchy1"/>
    <dgm:cxn modelId="{EFF5A1C0-A632-4440-B40C-2A26CA245B87}" type="presParOf" srcId="{F44D8412-F2DA-435D-A858-BAAC79FFCB4B}" destId="{5CB0E72D-FA65-4541-8FE7-BC5ED1F750F7}" srcOrd="1" destOrd="0" presId="urn:microsoft.com/office/officeart/2005/8/layout/hierarchy1"/>
    <dgm:cxn modelId="{A5D29F0F-0E8A-6548-9F0D-2A5FEF7F12C7}" type="presParOf" srcId="{D33B70F0-6B6E-4E01-9919-DD8BC99523FD}" destId="{DAB1253E-6E0E-4B03-8144-6D22C46FE419}" srcOrd="1" destOrd="0" presId="urn:microsoft.com/office/officeart/2005/8/layout/hierarchy1"/>
    <dgm:cxn modelId="{4388FF6C-E6BF-284A-B370-F2568D2EB026}" type="presParOf" srcId="{DAB1253E-6E0E-4B03-8144-6D22C46FE419}" destId="{E1ACA717-34C1-43DC-97A4-0939252F5ACF}" srcOrd="0" destOrd="0" presId="urn:microsoft.com/office/officeart/2005/8/layout/hierarchy1"/>
    <dgm:cxn modelId="{0102C948-1CE9-7943-A6BC-EC15F493F0FD}" type="presParOf" srcId="{DAB1253E-6E0E-4B03-8144-6D22C46FE419}" destId="{556C9A2C-CEEA-4389-9D7D-3F34ADADF5BF}" srcOrd="1" destOrd="0" presId="urn:microsoft.com/office/officeart/2005/8/layout/hierarchy1"/>
    <dgm:cxn modelId="{A4EAB5B7-E730-9E43-9588-DBE1FA09D768}" type="presParOf" srcId="{556C9A2C-CEEA-4389-9D7D-3F34ADADF5BF}" destId="{DE66250D-0810-40CF-8358-70F89B72376E}" srcOrd="0" destOrd="0" presId="urn:microsoft.com/office/officeart/2005/8/layout/hierarchy1"/>
    <dgm:cxn modelId="{B721FB8D-708C-9743-839A-C3ED80D38728}" type="presParOf" srcId="{DE66250D-0810-40CF-8358-70F89B72376E}" destId="{84029542-A91F-45E4-86ED-8010B710EB09}" srcOrd="0" destOrd="0" presId="urn:microsoft.com/office/officeart/2005/8/layout/hierarchy1"/>
    <dgm:cxn modelId="{A9568F17-DDCD-A246-A87D-799D1C903468}" type="presParOf" srcId="{DE66250D-0810-40CF-8358-70F89B72376E}" destId="{3CCBA19F-698F-4F54-BFA5-EAC6303884E5}" srcOrd="1" destOrd="0" presId="urn:microsoft.com/office/officeart/2005/8/layout/hierarchy1"/>
    <dgm:cxn modelId="{7A58180B-F3F5-4D46-A8D1-FA2CCDF2185A}" type="presParOf" srcId="{556C9A2C-CEEA-4389-9D7D-3F34ADADF5BF}" destId="{C0647248-34CE-4794-A09D-C45D3C162082}" srcOrd="1" destOrd="0" presId="urn:microsoft.com/office/officeart/2005/8/layout/hierarchy1"/>
    <dgm:cxn modelId="{42E4ACFC-2D9B-C44B-8190-532B88147E48}" type="presParOf" srcId="{C0647248-34CE-4794-A09D-C45D3C162082}" destId="{B5F5BDE9-E9ED-46A8-9DC8-E6161588EDB0}" srcOrd="0" destOrd="0" presId="urn:microsoft.com/office/officeart/2005/8/layout/hierarchy1"/>
    <dgm:cxn modelId="{A232188A-B5B0-244E-A604-AEB010084AC9}" type="presParOf" srcId="{C0647248-34CE-4794-A09D-C45D3C162082}" destId="{1D94BB02-A7B6-4680-9FC1-1BD62F3E2768}" srcOrd="1" destOrd="0" presId="urn:microsoft.com/office/officeart/2005/8/layout/hierarchy1"/>
    <dgm:cxn modelId="{FD4DE98D-D9E1-8E43-A8E6-17548F58C7C1}" type="presParOf" srcId="{1D94BB02-A7B6-4680-9FC1-1BD62F3E2768}" destId="{F618B54D-912D-4525-912D-C7CF7B06CA3F}" srcOrd="0" destOrd="0" presId="urn:microsoft.com/office/officeart/2005/8/layout/hierarchy1"/>
    <dgm:cxn modelId="{4681578C-15F8-7D48-92AB-9B6047A09789}" type="presParOf" srcId="{F618B54D-912D-4525-912D-C7CF7B06CA3F}" destId="{56C4E867-A7C5-416C-BD6E-82F8C25CC628}" srcOrd="0" destOrd="0" presId="urn:microsoft.com/office/officeart/2005/8/layout/hierarchy1"/>
    <dgm:cxn modelId="{20BAA83C-42AB-1E4A-BE26-999FC7A87256}" type="presParOf" srcId="{F618B54D-912D-4525-912D-C7CF7B06CA3F}" destId="{7EACC83C-31BC-46D7-8EB9-5E002216675E}" srcOrd="1" destOrd="0" presId="urn:microsoft.com/office/officeart/2005/8/layout/hierarchy1"/>
    <dgm:cxn modelId="{7699DA8C-18DB-9E4A-8D17-D61F587BAB6B}" type="presParOf" srcId="{1D94BB02-A7B6-4680-9FC1-1BD62F3E2768}" destId="{75EA7086-CC17-4317-8A4E-382C8AEFE0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610EF-5F48-458B-90B5-FFE75E5BE400}">
      <dsp:nvSpPr>
        <dsp:cNvPr id="0" name=""/>
        <dsp:cNvSpPr/>
      </dsp:nvSpPr>
      <dsp:spPr>
        <a:xfrm>
          <a:off x="629369" y="1375476"/>
          <a:ext cx="91440" cy="392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6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263E6-35FA-421B-ADD8-080C43A7F7D9}">
      <dsp:nvSpPr>
        <dsp:cNvPr id="0" name=""/>
        <dsp:cNvSpPr/>
      </dsp:nvSpPr>
      <dsp:spPr>
        <a:xfrm>
          <a:off x="0" y="518113"/>
          <a:ext cx="1350178" cy="8573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7B468-5768-4E17-AB43-883DFF5D9971}">
      <dsp:nvSpPr>
        <dsp:cNvPr id="0" name=""/>
        <dsp:cNvSpPr/>
      </dsp:nvSpPr>
      <dsp:spPr>
        <a:xfrm>
          <a:off x="150019" y="660631"/>
          <a:ext cx="1350178" cy="85736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Producer</a:t>
          </a:r>
          <a:endParaRPr lang="en-US" sz="2100" kern="1200" dirty="0"/>
        </a:p>
      </dsp:txBody>
      <dsp:txXfrm>
        <a:off x="175130" y="685742"/>
        <a:ext cx="1299956" cy="807141"/>
      </dsp:txXfrm>
    </dsp:sp>
    <dsp:sp modelId="{9DC853C4-4BB8-426C-B384-8172F9299F56}">
      <dsp:nvSpPr>
        <dsp:cNvPr id="0" name=""/>
        <dsp:cNvSpPr/>
      </dsp:nvSpPr>
      <dsp:spPr>
        <a:xfrm>
          <a:off x="0" y="1768153"/>
          <a:ext cx="1350178" cy="8573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229DA-E197-46EE-AA75-E0AB7E4EF993}">
      <dsp:nvSpPr>
        <dsp:cNvPr id="0" name=""/>
        <dsp:cNvSpPr/>
      </dsp:nvSpPr>
      <dsp:spPr>
        <a:xfrm>
          <a:off x="150019" y="1910671"/>
          <a:ext cx="1350178" cy="85736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Consumer</a:t>
          </a:r>
          <a:endParaRPr lang="en-US" sz="2100" kern="1200" dirty="0"/>
        </a:p>
      </dsp:txBody>
      <dsp:txXfrm>
        <a:off x="175130" y="1935782"/>
        <a:ext cx="1299956" cy="807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03B7A-8490-42D6-A9B3-07A7E4AA6C8B}">
      <dsp:nvSpPr>
        <dsp:cNvPr id="0" name=""/>
        <dsp:cNvSpPr/>
      </dsp:nvSpPr>
      <dsp:spPr>
        <a:xfrm>
          <a:off x="830408" y="2145856"/>
          <a:ext cx="91440" cy="399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271F7-4139-4B39-B420-4FA876CBD972}">
      <dsp:nvSpPr>
        <dsp:cNvPr id="0" name=""/>
        <dsp:cNvSpPr/>
      </dsp:nvSpPr>
      <dsp:spPr>
        <a:xfrm>
          <a:off x="830408" y="873198"/>
          <a:ext cx="91440" cy="399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9ABCA-B547-4113-AFC3-91F0BF86A51F}">
      <dsp:nvSpPr>
        <dsp:cNvPr id="0" name=""/>
        <dsp:cNvSpPr/>
      </dsp:nvSpPr>
      <dsp:spPr>
        <a:xfrm>
          <a:off x="188824" y="322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D7A0-5AFF-4403-B3B5-2EF485F598C1}">
      <dsp:nvSpPr>
        <dsp:cNvPr id="0" name=""/>
        <dsp:cNvSpPr/>
      </dsp:nvSpPr>
      <dsp:spPr>
        <a:xfrm>
          <a:off x="341559" y="145419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Producer</a:t>
          </a:r>
          <a:endParaRPr lang="en-US" sz="1900" kern="1200" dirty="0"/>
        </a:p>
      </dsp:txBody>
      <dsp:txXfrm>
        <a:off x="367125" y="170985"/>
        <a:ext cx="1323475" cy="821744"/>
      </dsp:txXfrm>
    </dsp:sp>
    <dsp:sp modelId="{561F23C4-6881-4DCD-9300-5B193B91EAA2}">
      <dsp:nvSpPr>
        <dsp:cNvPr id="0" name=""/>
        <dsp:cNvSpPr/>
      </dsp:nvSpPr>
      <dsp:spPr>
        <a:xfrm>
          <a:off x="188824" y="1272980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BE7AD-8060-4AAC-BE45-335E943D813F}">
      <dsp:nvSpPr>
        <dsp:cNvPr id="0" name=""/>
        <dsp:cNvSpPr/>
      </dsp:nvSpPr>
      <dsp:spPr>
        <a:xfrm>
          <a:off x="341559" y="1418077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Distributors</a:t>
          </a:r>
          <a:endParaRPr lang="en-US" sz="1900" kern="1200" dirty="0"/>
        </a:p>
      </dsp:txBody>
      <dsp:txXfrm>
        <a:off x="367125" y="1443643"/>
        <a:ext cx="1323475" cy="821744"/>
      </dsp:txXfrm>
    </dsp:sp>
    <dsp:sp modelId="{FC1226FF-C6E9-4B45-B888-F1F31ED4BB78}">
      <dsp:nvSpPr>
        <dsp:cNvPr id="0" name=""/>
        <dsp:cNvSpPr/>
      </dsp:nvSpPr>
      <dsp:spPr>
        <a:xfrm>
          <a:off x="188824" y="2545638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EBA2E-E2B1-4BFA-BDFF-70529DBCF696}">
      <dsp:nvSpPr>
        <dsp:cNvPr id="0" name=""/>
        <dsp:cNvSpPr/>
      </dsp:nvSpPr>
      <dsp:spPr>
        <a:xfrm>
          <a:off x="341559" y="2690735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Consumer</a:t>
          </a:r>
          <a:endParaRPr lang="en-US" sz="1900" kern="1200" dirty="0"/>
        </a:p>
      </dsp:txBody>
      <dsp:txXfrm>
        <a:off x="367125" y="2716301"/>
        <a:ext cx="1323475" cy="821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03B7A-8490-42D6-A9B3-07A7E4AA6C8B}">
      <dsp:nvSpPr>
        <dsp:cNvPr id="0" name=""/>
        <dsp:cNvSpPr/>
      </dsp:nvSpPr>
      <dsp:spPr>
        <a:xfrm>
          <a:off x="830408" y="2145856"/>
          <a:ext cx="91440" cy="399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271F7-4139-4B39-B420-4FA876CBD972}">
      <dsp:nvSpPr>
        <dsp:cNvPr id="0" name=""/>
        <dsp:cNvSpPr/>
      </dsp:nvSpPr>
      <dsp:spPr>
        <a:xfrm>
          <a:off x="830408" y="873198"/>
          <a:ext cx="91440" cy="399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9ABCA-B547-4113-AFC3-91F0BF86A51F}">
      <dsp:nvSpPr>
        <dsp:cNvPr id="0" name=""/>
        <dsp:cNvSpPr/>
      </dsp:nvSpPr>
      <dsp:spPr>
        <a:xfrm>
          <a:off x="188824" y="322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D7A0-5AFF-4403-B3B5-2EF485F598C1}">
      <dsp:nvSpPr>
        <dsp:cNvPr id="0" name=""/>
        <dsp:cNvSpPr/>
      </dsp:nvSpPr>
      <dsp:spPr>
        <a:xfrm>
          <a:off x="341559" y="145419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Producer</a:t>
          </a:r>
          <a:endParaRPr lang="en-US" sz="2200" kern="1200" dirty="0"/>
        </a:p>
      </dsp:txBody>
      <dsp:txXfrm>
        <a:off x="367125" y="170985"/>
        <a:ext cx="1323475" cy="821744"/>
      </dsp:txXfrm>
    </dsp:sp>
    <dsp:sp modelId="{561F23C4-6881-4DCD-9300-5B193B91EAA2}">
      <dsp:nvSpPr>
        <dsp:cNvPr id="0" name=""/>
        <dsp:cNvSpPr/>
      </dsp:nvSpPr>
      <dsp:spPr>
        <a:xfrm>
          <a:off x="188824" y="1272980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BE7AD-8060-4AAC-BE45-335E943D813F}">
      <dsp:nvSpPr>
        <dsp:cNvPr id="0" name=""/>
        <dsp:cNvSpPr/>
      </dsp:nvSpPr>
      <dsp:spPr>
        <a:xfrm>
          <a:off x="341559" y="1418077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Agents</a:t>
          </a:r>
          <a:endParaRPr lang="en-US" sz="2200" kern="1200" dirty="0"/>
        </a:p>
      </dsp:txBody>
      <dsp:txXfrm>
        <a:off x="367125" y="1443643"/>
        <a:ext cx="1323475" cy="821744"/>
      </dsp:txXfrm>
    </dsp:sp>
    <dsp:sp modelId="{FC1226FF-C6E9-4B45-B888-F1F31ED4BB78}">
      <dsp:nvSpPr>
        <dsp:cNvPr id="0" name=""/>
        <dsp:cNvSpPr/>
      </dsp:nvSpPr>
      <dsp:spPr>
        <a:xfrm>
          <a:off x="188824" y="2545638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EBA2E-E2B1-4BFA-BDFF-70529DBCF696}">
      <dsp:nvSpPr>
        <dsp:cNvPr id="0" name=""/>
        <dsp:cNvSpPr/>
      </dsp:nvSpPr>
      <dsp:spPr>
        <a:xfrm>
          <a:off x="341559" y="2690735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Consumer</a:t>
          </a:r>
          <a:endParaRPr lang="en-US" sz="2200" kern="1200" dirty="0"/>
        </a:p>
      </dsp:txBody>
      <dsp:txXfrm>
        <a:off x="367125" y="2716301"/>
        <a:ext cx="1323475" cy="8217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03B7A-8490-42D6-A9B3-07A7E4AA6C8B}">
      <dsp:nvSpPr>
        <dsp:cNvPr id="0" name=""/>
        <dsp:cNvSpPr/>
      </dsp:nvSpPr>
      <dsp:spPr>
        <a:xfrm>
          <a:off x="830408" y="2145856"/>
          <a:ext cx="91440" cy="399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271F7-4139-4B39-B420-4FA876CBD972}">
      <dsp:nvSpPr>
        <dsp:cNvPr id="0" name=""/>
        <dsp:cNvSpPr/>
      </dsp:nvSpPr>
      <dsp:spPr>
        <a:xfrm>
          <a:off x="830408" y="873198"/>
          <a:ext cx="91440" cy="399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9ABCA-B547-4113-AFC3-91F0BF86A51F}">
      <dsp:nvSpPr>
        <dsp:cNvPr id="0" name=""/>
        <dsp:cNvSpPr/>
      </dsp:nvSpPr>
      <dsp:spPr>
        <a:xfrm>
          <a:off x="188824" y="322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D7A0-5AFF-4403-B3B5-2EF485F598C1}">
      <dsp:nvSpPr>
        <dsp:cNvPr id="0" name=""/>
        <dsp:cNvSpPr/>
      </dsp:nvSpPr>
      <dsp:spPr>
        <a:xfrm>
          <a:off x="341559" y="145419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Producer</a:t>
          </a:r>
          <a:endParaRPr lang="en-US" sz="2200" kern="1200" dirty="0"/>
        </a:p>
      </dsp:txBody>
      <dsp:txXfrm>
        <a:off x="367125" y="170985"/>
        <a:ext cx="1323475" cy="821744"/>
      </dsp:txXfrm>
    </dsp:sp>
    <dsp:sp modelId="{561F23C4-6881-4DCD-9300-5B193B91EAA2}">
      <dsp:nvSpPr>
        <dsp:cNvPr id="0" name=""/>
        <dsp:cNvSpPr/>
      </dsp:nvSpPr>
      <dsp:spPr>
        <a:xfrm>
          <a:off x="188824" y="1272980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BE7AD-8060-4AAC-BE45-335E943D813F}">
      <dsp:nvSpPr>
        <dsp:cNvPr id="0" name=""/>
        <dsp:cNvSpPr/>
      </dsp:nvSpPr>
      <dsp:spPr>
        <a:xfrm>
          <a:off x="341559" y="1418077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Retailers</a:t>
          </a:r>
          <a:endParaRPr lang="en-US" sz="2200" kern="1200" dirty="0"/>
        </a:p>
      </dsp:txBody>
      <dsp:txXfrm>
        <a:off x="367125" y="1443643"/>
        <a:ext cx="1323475" cy="821744"/>
      </dsp:txXfrm>
    </dsp:sp>
    <dsp:sp modelId="{FC1226FF-C6E9-4B45-B888-F1F31ED4BB78}">
      <dsp:nvSpPr>
        <dsp:cNvPr id="0" name=""/>
        <dsp:cNvSpPr/>
      </dsp:nvSpPr>
      <dsp:spPr>
        <a:xfrm>
          <a:off x="188824" y="2545638"/>
          <a:ext cx="1374607" cy="872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EBA2E-E2B1-4BFA-BDFF-70529DBCF696}">
      <dsp:nvSpPr>
        <dsp:cNvPr id="0" name=""/>
        <dsp:cNvSpPr/>
      </dsp:nvSpPr>
      <dsp:spPr>
        <a:xfrm>
          <a:off x="341559" y="2690735"/>
          <a:ext cx="1374607" cy="872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Consumer</a:t>
          </a:r>
          <a:endParaRPr lang="en-US" sz="2200" kern="1200" dirty="0"/>
        </a:p>
      </dsp:txBody>
      <dsp:txXfrm>
        <a:off x="367125" y="2716301"/>
        <a:ext cx="1323475" cy="8217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5BDE9-E9ED-46A8-9DC8-E6161588EDB0}">
      <dsp:nvSpPr>
        <dsp:cNvPr id="0" name=""/>
        <dsp:cNvSpPr/>
      </dsp:nvSpPr>
      <dsp:spPr>
        <a:xfrm>
          <a:off x="955946" y="3130135"/>
          <a:ext cx="91440" cy="365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94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CA717-34C1-43DC-97A4-0939252F5ACF}">
      <dsp:nvSpPr>
        <dsp:cNvPr id="0" name=""/>
        <dsp:cNvSpPr/>
      </dsp:nvSpPr>
      <dsp:spPr>
        <a:xfrm>
          <a:off x="955946" y="1965198"/>
          <a:ext cx="91440" cy="365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94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2B753-0342-4334-8A0B-92C2D53A8D3D}">
      <dsp:nvSpPr>
        <dsp:cNvPr id="0" name=""/>
        <dsp:cNvSpPr/>
      </dsp:nvSpPr>
      <dsp:spPr>
        <a:xfrm>
          <a:off x="955946" y="800261"/>
          <a:ext cx="91440" cy="365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94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9ABCA-B547-4113-AFC3-91F0BF86A51F}">
      <dsp:nvSpPr>
        <dsp:cNvPr id="0" name=""/>
        <dsp:cNvSpPr/>
      </dsp:nvSpPr>
      <dsp:spPr>
        <a:xfrm>
          <a:off x="372538" y="1267"/>
          <a:ext cx="1258257" cy="798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D7A0-5AFF-4403-B3B5-2EF485F598C1}">
      <dsp:nvSpPr>
        <dsp:cNvPr id="0" name=""/>
        <dsp:cNvSpPr/>
      </dsp:nvSpPr>
      <dsp:spPr>
        <a:xfrm>
          <a:off x="512344" y="134084"/>
          <a:ext cx="1258257" cy="79899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Producer</a:t>
          </a:r>
          <a:endParaRPr lang="en-US" sz="1800" kern="1200" dirty="0"/>
        </a:p>
      </dsp:txBody>
      <dsp:txXfrm>
        <a:off x="535746" y="157486"/>
        <a:ext cx="1211453" cy="752189"/>
      </dsp:txXfrm>
    </dsp:sp>
    <dsp:sp modelId="{3C916F23-3558-4105-8274-E31DCF535AA6}">
      <dsp:nvSpPr>
        <dsp:cNvPr id="0" name=""/>
        <dsp:cNvSpPr/>
      </dsp:nvSpPr>
      <dsp:spPr>
        <a:xfrm>
          <a:off x="372538" y="1166204"/>
          <a:ext cx="1258257" cy="798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0E72D-FA65-4541-8FE7-BC5ED1F750F7}">
      <dsp:nvSpPr>
        <dsp:cNvPr id="0" name=""/>
        <dsp:cNvSpPr/>
      </dsp:nvSpPr>
      <dsp:spPr>
        <a:xfrm>
          <a:off x="512344" y="1299020"/>
          <a:ext cx="1258257" cy="79899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Wholesaler</a:t>
          </a:r>
          <a:endParaRPr lang="en-US" sz="1800" kern="1200" dirty="0"/>
        </a:p>
      </dsp:txBody>
      <dsp:txXfrm>
        <a:off x="535746" y="1322422"/>
        <a:ext cx="1211453" cy="752189"/>
      </dsp:txXfrm>
    </dsp:sp>
    <dsp:sp modelId="{84029542-A91F-45E4-86ED-8010B710EB09}">
      <dsp:nvSpPr>
        <dsp:cNvPr id="0" name=""/>
        <dsp:cNvSpPr/>
      </dsp:nvSpPr>
      <dsp:spPr>
        <a:xfrm>
          <a:off x="372538" y="2331141"/>
          <a:ext cx="1258257" cy="798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BA19F-698F-4F54-BFA5-EAC6303884E5}">
      <dsp:nvSpPr>
        <dsp:cNvPr id="0" name=""/>
        <dsp:cNvSpPr/>
      </dsp:nvSpPr>
      <dsp:spPr>
        <a:xfrm>
          <a:off x="512344" y="2463957"/>
          <a:ext cx="1258257" cy="79899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Retailers</a:t>
          </a:r>
          <a:endParaRPr lang="en-US" sz="1800" kern="1200" dirty="0"/>
        </a:p>
      </dsp:txBody>
      <dsp:txXfrm>
        <a:off x="535746" y="2487359"/>
        <a:ext cx="1211453" cy="752189"/>
      </dsp:txXfrm>
    </dsp:sp>
    <dsp:sp modelId="{56C4E867-A7C5-416C-BD6E-82F8C25CC628}">
      <dsp:nvSpPr>
        <dsp:cNvPr id="0" name=""/>
        <dsp:cNvSpPr/>
      </dsp:nvSpPr>
      <dsp:spPr>
        <a:xfrm>
          <a:off x="372538" y="3496078"/>
          <a:ext cx="1258257" cy="798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CC83C-31BC-46D7-8EB9-5E002216675E}">
      <dsp:nvSpPr>
        <dsp:cNvPr id="0" name=""/>
        <dsp:cNvSpPr/>
      </dsp:nvSpPr>
      <dsp:spPr>
        <a:xfrm>
          <a:off x="512344" y="3628894"/>
          <a:ext cx="1258257" cy="79899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Consumer</a:t>
          </a:r>
          <a:endParaRPr lang="en-US" sz="1800" kern="1200" dirty="0"/>
        </a:p>
      </dsp:txBody>
      <dsp:txXfrm>
        <a:off x="535746" y="3652296"/>
        <a:ext cx="1211453" cy="752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9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8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7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3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5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3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2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5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9C48-94C2-8A46-AF7C-3DB317237E0B}" type="datetimeFigureOut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C53A4-634D-844B-A2F8-5574FFF29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22" Type="http://schemas.openxmlformats.org/officeDocument/2006/relationships/diagramData" Target="../diagrams/data5.xml"/><Relationship Id="rId23" Type="http://schemas.openxmlformats.org/officeDocument/2006/relationships/diagramLayout" Target="../diagrams/layout5.xml"/><Relationship Id="rId24" Type="http://schemas.openxmlformats.org/officeDocument/2006/relationships/diagramQuickStyle" Target="../diagrams/quickStyle5.xml"/><Relationship Id="rId25" Type="http://schemas.openxmlformats.org/officeDocument/2006/relationships/diagramColors" Target="../diagrams/colors5.xml"/><Relationship Id="rId26" Type="http://schemas.microsoft.com/office/2007/relationships/diagramDrawing" Target="../diagrams/drawing5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4.6 PLACE (Part of the 8P’s of the Marketing Mix)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</a:t>
            </a:r>
          </a:p>
          <a:p>
            <a:r>
              <a:rPr lang="en-US" dirty="0" smtClean="0"/>
              <a:t>L GREENBANK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8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Content Placeholder 2"/>
          <p:cNvSpPr>
            <a:spLocks noGrp="1"/>
          </p:cNvSpPr>
          <p:nvPr>
            <p:ph sz="quarter" idx="1"/>
          </p:nvPr>
        </p:nvSpPr>
        <p:spPr>
          <a:xfrm>
            <a:off x="0" y="2214563"/>
            <a:ext cx="8929688" cy="366712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smtClean="0"/>
              <a:t>They are experts in their markets and charge </a:t>
            </a:r>
            <a:r>
              <a:rPr lang="en-US" sz="2800" u="sng" smtClean="0"/>
              <a:t>commission</a:t>
            </a:r>
            <a:r>
              <a:rPr lang="en-US" sz="2800" smtClean="0"/>
              <a:t> (</a:t>
            </a:r>
            <a:r>
              <a:rPr lang="en-US" sz="2800" i="1" smtClean="0"/>
              <a:t>a fee based on the level or percentage of the sales made</a:t>
            </a:r>
            <a:r>
              <a:rPr lang="en-US" sz="2800" smtClean="0"/>
              <a:t>).</a:t>
            </a:r>
          </a:p>
          <a:p>
            <a:pPr lvl="1"/>
            <a:r>
              <a:rPr lang="en-US" sz="2800" smtClean="0"/>
              <a:t>Will usually offer a range of products from various suppliers for the consumer to choose from.</a:t>
            </a:r>
          </a:p>
          <a:p>
            <a:pPr lvl="1"/>
            <a:r>
              <a:rPr lang="en-US" sz="2800" smtClean="0"/>
              <a:t>They tend to rely on personal selling techniques, such as door-to-door selling, telesales, trade fairs and exhibitions…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95DA0DF-4BE9-4117-9346-8236ADA31E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2051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86279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5570" name="Picture 2" descr="http://i.telegraph.co.uk/multimedia/archive/00997/tevez_99793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0"/>
            <a:ext cx="912812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416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CC3399"/>
                </a:solidFill>
              </a:rPr>
              <a:t>C.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Retailers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57313"/>
            <a:ext cx="9144000" cy="49291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defRPr/>
            </a:pPr>
            <a:r>
              <a:rPr lang="en-US" sz="2600" dirty="0" smtClean="0"/>
              <a:t>Are sellers of products to the final consumer.</a:t>
            </a:r>
          </a:p>
          <a:p>
            <a:pPr marL="457200" indent="-457200">
              <a:defRPr/>
            </a:pPr>
            <a:r>
              <a:rPr lang="en-US" sz="2600" dirty="0" smtClean="0"/>
              <a:t>They have the ability to reach large number of consumers, especially large multiple retailers that have a global reach.</a:t>
            </a:r>
          </a:p>
          <a:p>
            <a:pPr marL="457200" indent="-457200">
              <a:defRPr/>
            </a:pPr>
            <a:r>
              <a:rPr lang="en-US" sz="2600" dirty="0" smtClean="0"/>
              <a:t>Most businesses will use a range of channels to distribute their products (</a:t>
            </a:r>
            <a:r>
              <a:rPr lang="en-US" sz="2600" u="sng" dirty="0" smtClean="0"/>
              <a:t>multichannel distribution</a:t>
            </a:r>
            <a:r>
              <a:rPr lang="en-US" sz="2600" dirty="0" smtClean="0"/>
              <a:t>).</a:t>
            </a:r>
          </a:p>
          <a:p>
            <a:pPr marL="777875" lvl="1" indent="-457200">
              <a:defRPr/>
            </a:pPr>
            <a:r>
              <a:rPr lang="en-US" sz="2400" dirty="0" smtClean="0"/>
              <a:t>Example: Airline companies use travel agencies, internet, and airport outlets.. Benefits?</a:t>
            </a:r>
          </a:p>
          <a:p>
            <a:pPr marL="457200" indent="-457200">
              <a:defRPr/>
            </a:pPr>
            <a:r>
              <a:rPr lang="en-US" sz="2600" dirty="0" smtClean="0"/>
              <a:t>Most retailers rely on stocking well-known brands to attract customers.</a:t>
            </a:r>
          </a:p>
          <a:p>
            <a:pPr marL="777875" lvl="1" indent="-457200">
              <a:defRPr/>
            </a:pPr>
            <a:r>
              <a:rPr lang="en-US" sz="2400" dirty="0" smtClean="0"/>
              <a:t>They decide on the stock range (shelf space) based on sales per square meter.</a:t>
            </a:r>
          </a:p>
          <a:p>
            <a:pPr marL="777875" lvl="1" indent="-457200">
              <a:defRPr/>
            </a:pPr>
            <a:r>
              <a:rPr lang="en-US" sz="2400" dirty="0" smtClean="0"/>
              <a:t>Prime space (entrance to store or busier areas of outlet) is dedicated to better selling products or clients that pay higher rents.</a:t>
            </a:r>
          </a:p>
          <a:p>
            <a:pPr marL="457200" indent="-457200">
              <a:defRPr/>
            </a:pPr>
            <a:endParaRPr lang="en-US" sz="2600" dirty="0" smtClean="0"/>
          </a:p>
          <a:p>
            <a:pPr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A9AC31D-9871-4BFB-A6F8-E8A90D86FA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3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719263"/>
            <a:ext cx="8572500" cy="4495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Types of retailers: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Independent Retailers</a:t>
            </a:r>
          </a:p>
          <a:p>
            <a:pPr marL="1108075" lvl="2" indent="-514350"/>
            <a:r>
              <a:rPr lang="en-US" smtClean="0"/>
              <a:t>Small local sellers, often operating as sole proprietorship.</a:t>
            </a:r>
          </a:p>
          <a:p>
            <a:pPr marL="1108075" lvl="2" indent="-514350"/>
            <a:r>
              <a:rPr lang="en-US" smtClean="0"/>
              <a:t>Usually sell a small range of products or are specialist outlets (ex: hair salons)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Multiple Retailers</a:t>
            </a:r>
          </a:p>
          <a:p>
            <a:pPr marL="1108075" lvl="2" indent="-514350"/>
            <a:r>
              <a:rPr lang="en-US" smtClean="0"/>
              <a:t>Also known as Chain Stores.</a:t>
            </a:r>
          </a:p>
          <a:p>
            <a:pPr marL="1108075" lvl="2" indent="-514350"/>
            <a:r>
              <a:rPr lang="en-US" smtClean="0"/>
              <a:t>Have several or many outlets (Ex: McDonald’s, Mothercare).</a:t>
            </a:r>
          </a:p>
          <a:p>
            <a:pPr marL="1108075" lvl="2" indent="-514350"/>
            <a:r>
              <a:rPr lang="en-US" smtClean="0"/>
              <a:t>Have the advantage of being able to establish customer familiarity and brand loyalty.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1342A36-E697-410F-AE91-27246351D5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2256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795310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9144000" cy="5214938"/>
          </a:xfrm>
        </p:spPr>
        <p:txBody>
          <a:bodyPr>
            <a:normAutofit fontScale="92500" lnSpcReduction="10000"/>
          </a:bodyPr>
          <a:lstStyle/>
          <a:p>
            <a:pPr marL="835025" lvl="1" indent="-514350">
              <a:buFont typeface="Tw Cen MT" pitchFamily="34" charset="0"/>
              <a:buAutoNum type="arabicPeriod" startAt="3"/>
            </a:pPr>
            <a:r>
              <a:rPr lang="en-US" smtClean="0"/>
              <a:t>Supermarkets</a:t>
            </a:r>
          </a:p>
          <a:p>
            <a:pPr marL="1108075" lvl="2" indent="-514350"/>
            <a:r>
              <a:rPr lang="en-US" smtClean="0"/>
              <a:t>Retailers that mainly sell foodstuffs.</a:t>
            </a:r>
          </a:p>
          <a:p>
            <a:pPr marL="1108075" lvl="2" indent="-514350"/>
            <a:r>
              <a:rPr lang="en-US" smtClean="0"/>
              <a:t>They tend to buy their products directly from producers.</a:t>
            </a:r>
          </a:p>
          <a:p>
            <a:pPr marL="835025" lvl="1" indent="-514350">
              <a:buFont typeface="Tw Cen MT" pitchFamily="34" charset="0"/>
              <a:buAutoNum type="arabicPeriod" startAt="3"/>
            </a:pPr>
            <a:r>
              <a:rPr lang="en-US" smtClean="0"/>
              <a:t>Hypermarkets</a:t>
            </a:r>
          </a:p>
          <a:p>
            <a:pPr marL="1108075" lvl="2" indent="-514350"/>
            <a:r>
              <a:rPr lang="en-US" smtClean="0"/>
              <a:t>Also known as superstores.</a:t>
            </a:r>
          </a:p>
          <a:p>
            <a:pPr marL="1108075" lvl="2" indent="-514350"/>
            <a:r>
              <a:rPr lang="en-US" smtClean="0"/>
              <a:t>Huge outlets that stock foodstuff and consumer durables.</a:t>
            </a:r>
          </a:p>
          <a:p>
            <a:pPr marL="1108075" lvl="2" indent="-514350"/>
            <a:r>
              <a:rPr lang="en-US" smtClean="0"/>
              <a:t>Tend to be located in out of town areas where the space is available and the cost of land is relatively low.</a:t>
            </a:r>
          </a:p>
          <a:p>
            <a:pPr marL="835025" lvl="1" indent="-514350">
              <a:buFont typeface="Tw Cen MT" pitchFamily="34" charset="0"/>
              <a:buAutoNum type="arabicPeriod" startAt="3"/>
            </a:pPr>
            <a:r>
              <a:rPr lang="en-US" smtClean="0"/>
              <a:t>Department Stores</a:t>
            </a:r>
          </a:p>
          <a:p>
            <a:pPr marL="1108075" lvl="2" indent="-514350"/>
            <a:r>
              <a:rPr lang="en-US" smtClean="0"/>
              <a:t>Retail outlets that sell a large range of products (Ex: furniture, clothing, kitchen equipment, jewelry, cosmetics).</a:t>
            </a:r>
          </a:p>
          <a:p>
            <a:pPr marL="1108075" lvl="2" indent="-514350"/>
            <a:r>
              <a:rPr lang="en-US" smtClean="0"/>
              <a:t>Usually franchisors run different parts of the department store.</a:t>
            </a:r>
          </a:p>
          <a:p>
            <a:pPr marL="1108075" lvl="2" indent="-514350"/>
            <a:r>
              <a:rPr lang="en-US" smtClean="0"/>
              <a:t>Are built over several floors and are located in buy retail districts.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90AD98F-40B3-4638-8A3E-D46C8B200C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2358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89367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429750" cy="990600"/>
          </a:xfrm>
        </p:spPr>
        <p:txBody>
          <a:bodyPr/>
          <a:lstStyle/>
          <a:p>
            <a:r>
              <a:rPr lang="en-US" sz="4000" smtClean="0"/>
              <a:t>Direct Marketing as a channel of distribution</a:t>
            </a:r>
          </a:p>
        </p:txBody>
      </p:sp>
      <p:sp>
        <p:nvSpPr>
          <p:cNvPr id="324611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500188"/>
            <a:ext cx="8786813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600" u="sng" smtClean="0"/>
              <a:t>Direct marketing</a:t>
            </a:r>
            <a:r>
              <a:rPr lang="en-US" sz="2600" smtClean="0"/>
              <a:t>: “refers to the direct selling of products to the consumer (marketing without the use of intermediaries).”</a:t>
            </a:r>
          </a:p>
          <a:p>
            <a:r>
              <a:rPr lang="en-US" sz="2600" smtClean="0"/>
              <a:t>Advantages:</a:t>
            </a:r>
          </a:p>
          <a:p>
            <a:pPr marL="823913" lvl="1" indent="-457200"/>
            <a:r>
              <a:rPr lang="en-US" sz="2300" smtClean="0"/>
              <a:t>Profit is not shared (no intermediaries).</a:t>
            </a:r>
          </a:p>
          <a:p>
            <a:pPr marL="823913" lvl="1" indent="-457200"/>
            <a:r>
              <a:rPr lang="en-US" sz="2300" smtClean="0"/>
              <a:t>Firm has direct control over their marketing.</a:t>
            </a:r>
          </a:p>
          <a:p>
            <a:pPr marL="823913" lvl="1" indent="-457200"/>
            <a:r>
              <a:rPr lang="en-US" sz="2300" smtClean="0"/>
              <a:t>Due to improvements to online payment security, e-commerce is becoming more popular among customers and thus covers a wider range of customers.</a:t>
            </a:r>
          </a:p>
          <a:p>
            <a:pPr marL="823913" lvl="1" indent="-457200"/>
            <a:r>
              <a:rPr lang="en-US" sz="2300" smtClean="0"/>
              <a:t>Can reach potential customers that don’t have easy access to retail outlets.</a:t>
            </a:r>
          </a:p>
          <a:p>
            <a:pPr marL="823913" lvl="1" indent="-457200"/>
            <a:r>
              <a:rPr lang="en-US" sz="2300" smtClean="0"/>
              <a:t>Cheaper than above-the-line marketing techniques.</a:t>
            </a:r>
          </a:p>
          <a:p>
            <a:r>
              <a:rPr lang="en-US" sz="2600" smtClean="0"/>
              <a:t>Example: </a:t>
            </a:r>
            <a:r>
              <a:rPr lang="en-US" sz="2400" smtClean="0"/>
              <a:t>Telesales, e-commerce, vending machines, and direct 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A077A66-DF9A-4AF3-A27D-F83A15AC59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Types of Direct Marketing:</a:t>
            </a:r>
          </a:p>
        </p:txBody>
      </p:sp>
      <p:sp>
        <p:nvSpPr>
          <p:cNvPr id="325635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928813"/>
            <a:ext cx="8153400" cy="4495800"/>
          </a:xfrm>
        </p:spPr>
        <p:txBody>
          <a:bodyPr/>
          <a:lstStyle/>
          <a:p>
            <a:r>
              <a:rPr lang="en-US" sz="3200" u="sng" smtClean="0"/>
              <a:t>Telesales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Aka: telemarketing</a:t>
            </a:r>
          </a:p>
          <a:p>
            <a:pPr lvl="1"/>
            <a:r>
              <a:rPr lang="en-US" smtClean="0"/>
              <a:t>The use of telephone systems (calls, texts) to sell products directly to potential customers.</a:t>
            </a:r>
          </a:p>
          <a:p>
            <a:pPr lvl="1"/>
            <a:r>
              <a:rPr lang="en-US" smtClean="0"/>
              <a:t>Commonly used by firms that have a database of existing clients.</a:t>
            </a:r>
          </a:p>
          <a:p>
            <a:pPr lvl="1"/>
            <a:r>
              <a:rPr lang="en-US" smtClean="0"/>
              <a:t>Disadvantages: </a:t>
            </a:r>
          </a:p>
          <a:p>
            <a:pPr lvl="2"/>
            <a:r>
              <a:rPr lang="en-US" smtClean="0"/>
              <a:t>Mass telephone calls can be expensive</a:t>
            </a:r>
          </a:p>
          <a:p>
            <a:pPr lvl="2"/>
            <a:r>
              <a:rPr lang="en-US" smtClean="0"/>
              <a:t>Disliked by many customers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B887CEC-268C-4B7B-8D1E-EEB0020EA93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0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428750"/>
            <a:ext cx="9001125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u="sng" smtClean="0"/>
              <a:t>Direct Mail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Involves a business sending promotional material via the mail system to entice customers to buy the firm’s products.</a:t>
            </a:r>
          </a:p>
          <a:p>
            <a:pPr lvl="1"/>
            <a:r>
              <a:rPr lang="en-US" smtClean="0"/>
              <a:t>Used by business that have a database of customers.</a:t>
            </a:r>
          </a:p>
          <a:p>
            <a:pPr lvl="1"/>
            <a:r>
              <a:rPr lang="en-US" smtClean="0"/>
              <a:t>Advantages:</a:t>
            </a:r>
          </a:p>
          <a:p>
            <a:pPr lvl="2"/>
            <a:r>
              <a:rPr lang="en-US" sz="2400" smtClean="0"/>
              <a:t>Can provide personalized communication.. How?</a:t>
            </a:r>
          </a:p>
          <a:p>
            <a:pPr lvl="2"/>
            <a:r>
              <a:rPr lang="en-US" sz="2400" smtClean="0"/>
              <a:t>Can be at low cost especially if the database is huge.</a:t>
            </a:r>
          </a:p>
          <a:p>
            <a:pPr lvl="2"/>
            <a:r>
              <a:rPr lang="en-US" sz="2400" smtClean="0"/>
              <a:t>Detailed information aimed at different market segments can help boost sales as the mail is individualized.</a:t>
            </a:r>
          </a:p>
          <a:p>
            <a:pPr lvl="1"/>
            <a:r>
              <a:rPr lang="en-US" smtClean="0"/>
              <a:t>Limitations</a:t>
            </a:r>
            <a:r>
              <a:rPr lang="en-US" sz="2800" smtClean="0"/>
              <a:t>:</a:t>
            </a:r>
          </a:p>
          <a:p>
            <a:pPr lvl="2"/>
            <a:r>
              <a:rPr lang="en-US" sz="2400" smtClean="0"/>
              <a:t>Usually considered as “junk mail” and information in the database can go out of 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67BC937-62B0-4A05-9362-CC3A9D4A11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2768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93117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3522" name="Picture 2" descr="http://www.jenspends.com/wp-content/uploads/2011/04/heinz-baked-be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952970" cy="6856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049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4546" name="Picture 2" descr="http://www.pacecranes.com.au/broderson/images/ic-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257800" cy="6723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857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Learning Outcomes for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 must be able to:</a:t>
            </a:r>
          </a:p>
          <a:p>
            <a:r>
              <a:rPr lang="en-GB" dirty="0"/>
              <a:t>Discuss the effectiveness of different types of distribution channels.</a:t>
            </a:r>
            <a:endParaRPr lang="en-US" dirty="0"/>
          </a:p>
          <a:p>
            <a:endParaRPr lang="en-US" dirty="0"/>
          </a:p>
          <a:p>
            <a:r>
              <a:rPr lang="en-GB" b="1" i="1" dirty="0"/>
              <a:t>Evaluate the effectiveness of different types of distribution channels including producers, wholesalers, agents and retailers. </a:t>
            </a:r>
            <a:endParaRPr lang="en-US" dirty="0"/>
          </a:p>
          <a:p>
            <a:endParaRPr lang="en-US" dirty="0"/>
          </a:p>
          <a:p>
            <a:r>
              <a:rPr lang="en-GB" b="1" i="1" dirty="0"/>
              <a:t>Examine how organizations can increase the efficiency of the supply chain.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23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Title 1"/>
          <p:cNvSpPr>
            <a:spLocks noGrp="1"/>
          </p:cNvSpPr>
          <p:nvPr>
            <p:ph type="title"/>
          </p:nvPr>
        </p:nvSpPr>
        <p:spPr>
          <a:xfrm>
            <a:off x="612775" y="142875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mtClean="0"/>
              <a:t>Choosing an appropriate distribution channel:</a:t>
            </a:r>
          </a:p>
        </p:txBody>
      </p:sp>
      <p:sp>
        <p:nvSpPr>
          <p:cNvPr id="328707" name="Content Placeholder 2"/>
          <p:cNvSpPr>
            <a:spLocks noGrp="1"/>
          </p:cNvSpPr>
          <p:nvPr>
            <p:ph sz="quarter" idx="1"/>
          </p:nvPr>
        </p:nvSpPr>
        <p:spPr>
          <a:xfrm>
            <a:off x="0" y="1428750"/>
            <a:ext cx="9644063" cy="4310063"/>
          </a:xfrm>
        </p:spPr>
        <p:txBody>
          <a:bodyPr>
            <a:normAutofit fontScale="92500" lnSpcReduction="20000"/>
          </a:bodyPr>
          <a:lstStyle/>
          <a:p>
            <a:r>
              <a:rPr lang="en-US" sz="2800" smtClean="0"/>
              <a:t>Factors that can affect the distribution decision of a business:</a:t>
            </a:r>
          </a:p>
          <a:p>
            <a:pPr marL="881063" lvl="1" indent="-514350">
              <a:buFont typeface="Tw Cen MT" pitchFamily="34" charset="0"/>
              <a:buAutoNum type="arabicParenR"/>
            </a:pPr>
            <a:r>
              <a:rPr lang="en-US" sz="2500" smtClean="0"/>
              <a:t>Cost and benefits</a:t>
            </a:r>
          </a:p>
          <a:p>
            <a:pPr marL="1155700" lvl="2" indent="-514350"/>
            <a:r>
              <a:rPr lang="en-US" sz="2400" smtClean="0"/>
              <a:t>Access to customers vs. cost</a:t>
            </a:r>
          </a:p>
          <a:p>
            <a:pPr marL="881063" lvl="1" indent="-514350">
              <a:buFont typeface="Tw Cen MT" pitchFamily="34" charset="0"/>
              <a:buAutoNum type="arabicParenR"/>
            </a:pPr>
            <a:r>
              <a:rPr lang="en-US" sz="2500" smtClean="0"/>
              <a:t>Product</a:t>
            </a:r>
          </a:p>
          <a:p>
            <a:pPr marL="1155700" lvl="2" indent="-514350"/>
            <a:r>
              <a:rPr lang="en-US" sz="2400" smtClean="0"/>
              <a:t>Fast Moving Goods </a:t>
            </a:r>
          </a:p>
          <a:p>
            <a:pPr marL="1155700" lvl="2" indent="-514350"/>
            <a:r>
              <a:rPr lang="en-US" sz="2400" smtClean="0"/>
              <a:t>Perishable goods</a:t>
            </a:r>
          </a:p>
          <a:p>
            <a:pPr marL="881063" lvl="1" indent="-514350">
              <a:buFont typeface="Tw Cen MT" pitchFamily="34" charset="0"/>
              <a:buAutoNum type="arabicParenR"/>
            </a:pPr>
            <a:r>
              <a:rPr lang="en-US" sz="2500" smtClean="0"/>
              <a:t>Market size and characteristics</a:t>
            </a:r>
          </a:p>
          <a:p>
            <a:pPr marL="1155700" lvl="2" indent="-514350"/>
            <a:r>
              <a:rPr lang="en-US" sz="2400" smtClean="0"/>
              <a:t>Local vs. international</a:t>
            </a:r>
          </a:p>
          <a:p>
            <a:pPr marL="881063" lvl="1" indent="-514350">
              <a:buFont typeface="Tw Cen MT" pitchFamily="34" charset="0"/>
              <a:buAutoNum type="arabicParenR"/>
            </a:pPr>
            <a:r>
              <a:rPr lang="en-US" sz="2500" smtClean="0"/>
              <a:t>Time</a:t>
            </a:r>
          </a:p>
          <a:p>
            <a:pPr marL="1155700" lvl="2" indent="-514350"/>
            <a:r>
              <a:rPr lang="en-US" sz="2400" smtClean="0"/>
              <a:t>Direct vs. e-commerce</a:t>
            </a:r>
          </a:p>
          <a:p>
            <a:pPr marL="881063" lvl="1" indent="-514350">
              <a:buFont typeface="Tw Cen MT" pitchFamily="34" charset="0"/>
              <a:buAutoNum type="arabicParenR"/>
            </a:pPr>
            <a:r>
              <a:rPr lang="en-US" sz="2500" smtClean="0"/>
              <a:t>Legal constraints</a:t>
            </a:r>
          </a:p>
          <a:p>
            <a:pPr marL="1155700" lvl="2" indent="-514350"/>
            <a:r>
              <a:rPr lang="en-US" sz="2400" smtClean="0"/>
              <a:t>Example: license to sell alcohol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EBC999E-3FCF-48C2-ACDE-5638A9211CC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57813" y="3214688"/>
            <a:ext cx="3500437" cy="2678112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/>
              <a:t>Exam Tip:</a:t>
            </a:r>
          </a:p>
          <a:p>
            <a:pPr algn="ctr">
              <a:defRPr/>
            </a:pPr>
            <a:endParaRPr lang="en-US" sz="2400" dirty="0"/>
          </a:p>
          <a:p>
            <a:pPr algn="ctr">
              <a:defRPr/>
            </a:pPr>
            <a:r>
              <a:rPr lang="en-US" sz="2400" u="sng" dirty="0"/>
              <a:t>Define channels of distribution.</a:t>
            </a:r>
          </a:p>
          <a:p>
            <a:pPr algn="ctr">
              <a:defRPr/>
            </a:pPr>
            <a:endParaRPr lang="en-US" sz="2400" dirty="0"/>
          </a:p>
          <a:p>
            <a:pPr algn="ctr">
              <a:defRPr/>
            </a:pPr>
            <a:r>
              <a:rPr lang="en-US" sz="2400" dirty="0"/>
              <a:t>Methods of transport vs. intermediaries.</a:t>
            </a:r>
          </a:p>
        </p:txBody>
      </p:sp>
    </p:spTree>
    <p:extLst>
      <p:ext uri="{BB962C8B-B14F-4D97-AF65-F5344CB8AC3E}">
        <p14:creationId xmlns:p14="http://schemas.microsoft.com/office/powerpoint/2010/main" val="271746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857375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3200" u="sng" smtClean="0"/>
              <a:t>E-commerce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Trading via the internet.</a:t>
            </a:r>
          </a:p>
          <a:p>
            <a:pPr lvl="1"/>
            <a:r>
              <a:rPr lang="en-US" smtClean="0"/>
              <a:t>Advantages of e-commerce .. Discuss!</a:t>
            </a:r>
          </a:p>
          <a:p>
            <a:pPr lvl="1"/>
            <a:r>
              <a:rPr lang="en-US" smtClean="0"/>
              <a:t>An effective way to reduce costs and risks of international marketing.</a:t>
            </a:r>
          </a:p>
          <a:p>
            <a:pPr lvl="1"/>
            <a:r>
              <a:rPr lang="en-US" smtClean="0"/>
              <a:t>Not all products are suitable for online trading .. Example?</a:t>
            </a:r>
          </a:p>
          <a:p>
            <a:pPr lvl="2"/>
            <a:r>
              <a:rPr lang="en-US" smtClean="0"/>
              <a:t>For most retailers, the internet is not a replacement for the traditional distribution activities, but complements and supports the marketing strategies. 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AE449E1-BFA3-4C10-9A62-C1B435B8E7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2666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191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Sasha Cosmetics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xic.com.au/store/images/sacha_cat_eyes_n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820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47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Effective Distribution Channel?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Arguments FOR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E-Commerce reduces the need for intermediaries, therefore reduces costs and allows more profit margins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Keep direct control over marketing and supply of products rather than using agents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More cost effective way to market on internet rather than traditional above the line techniques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Internet becoming more popular to do business on – more convenient and flexible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2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Effective Distribution Channel?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Arguments AGAINST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Having online presence does not make customers more likely to choose you – every brand has online presence these days!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Online security issues – credit card fraud!</a:t>
            </a:r>
          </a:p>
          <a:p>
            <a:pPr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Overall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Internet has proven to be highly successful distribution channel as it is flexible, convenient and international reach BUT must not just rely on that – need other distribution channels, i.e. Wal-Mart &amp; Celebrity endorsements, to ensure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3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Supply Chain Management (SCM)</a:t>
            </a:r>
          </a:p>
        </p:txBody>
      </p:sp>
      <p:sp>
        <p:nvSpPr>
          <p:cNvPr id="329731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2005013"/>
            <a:ext cx="8572500" cy="4495800"/>
          </a:xfrm>
        </p:spPr>
        <p:txBody>
          <a:bodyPr/>
          <a:lstStyle/>
          <a:p>
            <a:r>
              <a:rPr lang="en-US" sz="3200" smtClean="0"/>
              <a:t>Also known as: Logistics.</a:t>
            </a:r>
          </a:p>
          <a:p>
            <a:r>
              <a:rPr lang="en-US" sz="3200" smtClean="0"/>
              <a:t>“Is the art of managing and controlling the sequence of activities from the production of a good or services to it being delivered to the end user.”</a:t>
            </a:r>
          </a:p>
          <a:p>
            <a:r>
              <a:rPr lang="en-US" sz="3200" smtClean="0"/>
              <a:t>Supply chains must be efficient and cost effective in order for the business to be profitable.</a:t>
            </a:r>
          </a:p>
          <a:p>
            <a:pPr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537342E-4338-4369-99E7-EEEFA72F6A8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29733" name="TextBox 6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311776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Key Functions of SCM</a:t>
            </a:r>
          </a:p>
        </p:txBody>
      </p:sp>
      <p:sp>
        <p:nvSpPr>
          <p:cNvPr id="330755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9001125" cy="5715000"/>
          </a:xfrm>
        </p:spPr>
        <p:txBody>
          <a:bodyPr/>
          <a:lstStyle/>
          <a:p>
            <a:r>
              <a:rPr lang="en-US" sz="2500" u="sng" dirty="0" smtClean="0"/>
              <a:t>Stock Control</a:t>
            </a:r>
          </a:p>
          <a:p>
            <a:pPr lvl="1"/>
            <a:r>
              <a:rPr lang="en-US" sz="2400" dirty="0" smtClean="0"/>
              <a:t>Managers must plan, implement, and monitor the movement and storage of all stocks (raw materials, work-in-progress, and finished goods).</a:t>
            </a:r>
          </a:p>
          <a:p>
            <a:r>
              <a:rPr lang="en-US" sz="2500" u="sng" dirty="0" smtClean="0"/>
              <a:t>Quality Control</a:t>
            </a:r>
          </a:p>
          <a:p>
            <a:pPr lvl="1"/>
            <a:r>
              <a:rPr lang="en-US" sz="2400" dirty="0" smtClean="0"/>
              <a:t>Suppliers must ensure there is quality and value added in order for the end user to buy the product.</a:t>
            </a:r>
          </a:p>
          <a:p>
            <a:r>
              <a:rPr lang="en-US" sz="2500" u="sng" dirty="0" smtClean="0"/>
              <a:t>Supplier Networks</a:t>
            </a:r>
          </a:p>
          <a:p>
            <a:pPr lvl="1"/>
            <a:r>
              <a:rPr lang="en-US" sz="2400" dirty="0" smtClean="0"/>
              <a:t>There is a need for coordination and collaboration with suppliers from the primary stage of production to the product being distributed to the consumer .. Why?</a:t>
            </a:r>
          </a:p>
          <a:p>
            <a:r>
              <a:rPr lang="en-US" sz="2500" u="sng" dirty="0" smtClean="0"/>
              <a:t>Transportation (distribution) Networks</a:t>
            </a:r>
          </a:p>
          <a:p>
            <a:pPr lvl="1"/>
            <a:r>
              <a:rPr lang="en-US" sz="2300" dirty="0" smtClean="0"/>
              <a:t>Cost-effective methods </a:t>
            </a:r>
            <a:r>
              <a:rPr lang="en-US" sz="2300" dirty="0" smtClean="0">
                <a:sym typeface="Wingdings" pitchFamily="2" charset="2"/>
              </a:rPr>
              <a:t> ensure frequency, reliability, and speed.</a:t>
            </a: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FB1DCDC-07AF-47B7-866A-B79E22A4569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30757" name="TextBox 6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199413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Why use SCM? (Advantages)</a:t>
            </a:r>
          </a:p>
        </p:txBody>
      </p:sp>
      <p:sp>
        <p:nvSpPr>
          <p:cNvPr id="331779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571625"/>
            <a:ext cx="8929688" cy="4757738"/>
          </a:xfrm>
        </p:spPr>
        <p:txBody>
          <a:bodyPr/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dirty="0" smtClean="0"/>
              <a:t>Can prevent mistakes that can occur due to long channels of distribution.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dirty="0" smtClean="0"/>
              <a:t>Helps to ensure that the appropriate supply of stocks is produced to meet the level of demand.</a:t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z="2800" dirty="0" smtClean="0"/>
              <a:t>A tool for achieving </a:t>
            </a:r>
            <a:r>
              <a:rPr lang="en-US" sz="2800" i="1" dirty="0" smtClean="0"/>
              <a:t>lean production </a:t>
            </a:r>
            <a:r>
              <a:rPr lang="en-US" sz="2800" dirty="0" smtClean="0"/>
              <a:t>(“A system based on minimal input for maximum output.”). This will help identify inefficiencies and hence save both time and cost.</a:t>
            </a: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DFBC61A-28C9-4B6C-8CE0-2AC5622E227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31781" name="TextBox 6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</p:spTree>
    <p:extLst>
      <p:ext uri="{BB962C8B-B14F-4D97-AF65-F5344CB8AC3E}">
        <p14:creationId xmlns:p14="http://schemas.microsoft.com/office/powerpoint/2010/main" val="240973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dailymobile.se/wp-content/uploads/2011/10/nokia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733801" cy="2057400"/>
          </a:xfrm>
          <a:prstGeom prst="rect">
            <a:avLst/>
          </a:prstGeom>
          <a:noFill/>
        </p:spPr>
      </p:pic>
      <p:pic>
        <p:nvPicPr>
          <p:cNvPr id="1028" name="Picture 4" descr="http://info.bmfn.com/Portals/103891/images/china%20produ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3617678" cy="2667000"/>
          </a:xfrm>
          <a:prstGeom prst="rect">
            <a:avLst/>
          </a:prstGeom>
          <a:noFill/>
        </p:spPr>
      </p:pic>
      <p:pic>
        <p:nvPicPr>
          <p:cNvPr id="1030" name="Picture 6" descr="http://www.australiashop.com/bild-ASWKoelnSh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0250" y="4362450"/>
            <a:ext cx="3333750" cy="2495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346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600200"/>
            <a:ext cx="9144000" cy="5043488"/>
          </a:xfrm>
        </p:spPr>
        <p:txBody>
          <a:bodyPr>
            <a:normAutofit fontScale="92500"/>
          </a:bodyPr>
          <a:lstStyle/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With increased globalization, international sourcing becomes more complex.</a:t>
            </a:r>
          </a:p>
          <a:p>
            <a:pPr marL="1108075" lvl="2" indent="-514350"/>
            <a:r>
              <a:rPr lang="en-US" sz="2500" smtClean="0"/>
              <a:t>There are more partners, from various parts of the world, in the supply chain to deal with.</a:t>
            </a:r>
          </a:p>
          <a:p>
            <a:pPr marL="1108075" lvl="2" indent="-514350"/>
            <a:r>
              <a:rPr lang="en-US" sz="2500" smtClean="0"/>
              <a:t>Time lags and potential conflicts can delay getting the right products to the right customers in a cost-effective way.</a:t>
            </a:r>
          </a:p>
          <a:p>
            <a:pPr marL="514350" indent="-514350">
              <a:buSzPct val="80000"/>
              <a:buFont typeface="Tw Cen MT" pitchFamily="34" charset="0"/>
              <a:buAutoNum type="arabicPeriod"/>
            </a:pPr>
            <a:r>
              <a:rPr lang="en-US" smtClean="0"/>
              <a:t>All suppliers in the supply chain are interdependent.</a:t>
            </a:r>
          </a:p>
          <a:p>
            <a:pPr marL="1108075" lvl="2" indent="-514350"/>
            <a:r>
              <a:rPr lang="en-US" sz="2500" smtClean="0"/>
              <a:t>This means that a single problem can cause major disruptions.</a:t>
            </a:r>
          </a:p>
          <a:p>
            <a:pPr marL="1108075" lvl="2" indent="-514350"/>
            <a:r>
              <a:rPr lang="en-US" sz="2500" smtClean="0"/>
              <a:t>The greater need for partners to share information and to collaborate also requires building trust among the partners. </a:t>
            </a:r>
          </a:p>
          <a:p>
            <a:pPr marL="1565275" lvl="3" indent="-514350"/>
            <a:r>
              <a:rPr lang="en-US" sz="2400" smtClean="0"/>
              <a:t>Thus additional time and resources will be required.</a:t>
            </a:r>
          </a:p>
          <a:p>
            <a:pPr marL="1108075" lvl="2" indent="-514350"/>
            <a:endParaRPr lang="en-US" sz="2500" smtClean="0"/>
          </a:p>
          <a:p>
            <a:pPr marL="1108075" lvl="2" indent="-514350">
              <a:buFont typeface="Wingdings" pitchFamily="2" charset="2"/>
              <a:buNone/>
            </a:pPr>
            <a:endParaRPr lang="en-US" sz="25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567F625-5651-4CEA-B040-295BD2B26E8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" name="Picture 4" descr="ag_end1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9313" y="6072188"/>
            <a:ext cx="603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5" name="TextBox 6"/>
          <p:cNvSpPr txBox="1">
            <a:spLocks noChangeArrowheads="1"/>
          </p:cNvSpPr>
          <p:nvPr/>
        </p:nvSpPr>
        <p:spPr bwMode="auto">
          <a:xfrm>
            <a:off x="8429625" y="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Berlin Sans FB Demi" pitchFamily="34" charset="0"/>
              </a:rPr>
              <a:t>HL</a:t>
            </a:r>
          </a:p>
        </p:txBody>
      </p:sp>
      <p:sp>
        <p:nvSpPr>
          <p:cNvPr id="3328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Limitations of SCM</a:t>
            </a:r>
          </a:p>
        </p:txBody>
      </p:sp>
    </p:spTree>
    <p:extLst>
      <p:ext uri="{BB962C8B-B14F-4D97-AF65-F5344CB8AC3E}">
        <p14:creationId xmlns:p14="http://schemas.microsoft.com/office/powerpoint/2010/main" val="22473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4.6 PLACE - Traditional Channels of Distribution</a:t>
            </a:r>
          </a:p>
        </p:txBody>
      </p:sp>
      <p:sp>
        <p:nvSpPr>
          <p:cNvPr id="313347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504950"/>
            <a:ext cx="9286875" cy="4495800"/>
          </a:xfrm>
        </p:spPr>
        <p:txBody>
          <a:bodyPr>
            <a:normAutofit fontScale="92500"/>
          </a:bodyPr>
          <a:lstStyle/>
          <a:p>
            <a:r>
              <a:rPr lang="en-US" sz="2600" i="1" smtClean="0"/>
              <a:t>Distribution</a:t>
            </a:r>
            <a:r>
              <a:rPr lang="en-US" sz="2600" smtClean="0"/>
              <a:t> or </a:t>
            </a:r>
            <a:r>
              <a:rPr lang="en-US" sz="2600" i="1" smtClean="0"/>
              <a:t>placement</a:t>
            </a:r>
            <a:r>
              <a:rPr lang="en-US" sz="2600" smtClean="0"/>
              <a:t> is one of the four main components of </a:t>
            </a:r>
            <a:br>
              <a:rPr lang="en-US" sz="2600" smtClean="0"/>
            </a:br>
            <a:r>
              <a:rPr lang="en-US" sz="2600" smtClean="0"/>
              <a:t>any marketing mix.</a:t>
            </a:r>
          </a:p>
          <a:p>
            <a:r>
              <a:rPr lang="en-US" sz="2600" u="sng" smtClean="0"/>
              <a:t>Chain of Distribution</a:t>
            </a:r>
            <a:r>
              <a:rPr lang="en-US" sz="2600" smtClean="0"/>
              <a:t>: “means of getting a product to customer.”</a:t>
            </a:r>
          </a:p>
          <a:p>
            <a:r>
              <a:rPr lang="en-US" sz="2600" u="sng" smtClean="0"/>
              <a:t>Intermediaries</a:t>
            </a:r>
            <a:r>
              <a:rPr lang="en-US" sz="2600" smtClean="0"/>
              <a:t>: “agents or firms that act as a middle person in </a:t>
            </a:r>
            <a:br>
              <a:rPr lang="en-US" sz="2600" smtClean="0"/>
            </a:br>
            <a:r>
              <a:rPr lang="en-US" sz="2600" smtClean="0"/>
              <a:t>the chain of distribution between the manufacturers and the consumers of the products.”</a:t>
            </a:r>
          </a:p>
          <a:p>
            <a:r>
              <a:rPr lang="en-US" sz="2600" smtClean="0"/>
              <a:t>Traditional chain of distribution consists of: manufacturers, wholesalers, and retailers.</a:t>
            </a:r>
          </a:p>
          <a:p>
            <a:r>
              <a:rPr lang="en-US" sz="2600" smtClean="0"/>
              <a:t>The long chain of distribution has two disadvantages:</a:t>
            </a:r>
          </a:p>
          <a:p>
            <a:pPr marL="823913" lvl="1" indent="-457200">
              <a:buFont typeface="Tw Cen MT" pitchFamily="34" charset="0"/>
              <a:buAutoNum type="arabicPeriod"/>
            </a:pPr>
            <a:r>
              <a:rPr lang="en-US" sz="2400" smtClean="0"/>
              <a:t>Not appropriate for perishable goods (time).</a:t>
            </a:r>
          </a:p>
          <a:p>
            <a:pPr marL="823913" lvl="1" indent="-457200">
              <a:buFont typeface="Tw Cen MT" pitchFamily="34" charset="0"/>
              <a:buAutoNum type="arabicPeriod"/>
            </a:pPr>
            <a:r>
              <a:rPr lang="en-US" sz="2400" smtClean="0"/>
              <a:t>Raise prices as intermediaries add profit margins to the original price.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F1E261B-C6F7-499D-B9C6-46EF0D2946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Philip Kotler : </a:t>
            </a:r>
            <a:r>
              <a:rPr lang="en-US" u="sng" smtClean="0"/>
              <a:t>Levels</a:t>
            </a:r>
          </a:p>
        </p:txBody>
      </p:sp>
      <p:sp>
        <p:nvSpPr>
          <p:cNvPr id="314371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428750"/>
            <a:ext cx="8929688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Kotler defined distribution channels as “levels”:</a:t>
            </a:r>
          </a:p>
          <a:p>
            <a:pPr lvl="1"/>
            <a:r>
              <a:rPr lang="en-US" b="1" smtClean="0"/>
              <a:t>Zero-level channel</a:t>
            </a:r>
          </a:p>
          <a:p>
            <a:pPr lvl="2"/>
            <a:r>
              <a:rPr lang="en-US" sz="2500" smtClean="0"/>
              <a:t>No intermediaries</a:t>
            </a:r>
          </a:p>
          <a:p>
            <a:pPr lvl="2"/>
            <a:r>
              <a:rPr lang="en-US" sz="2500" smtClean="0"/>
              <a:t>Producer sells directly to customers</a:t>
            </a:r>
          </a:p>
          <a:p>
            <a:pPr lvl="2"/>
            <a:r>
              <a:rPr lang="en-US" sz="2500" smtClean="0"/>
              <a:t>Examples: direct mail, e-commerce, telesales, mail orders, hotel and restaurant reservations.</a:t>
            </a:r>
          </a:p>
          <a:p>
            <a:pPr lvl="1"/>
            <a:r>
              <a:rPr lang="en-US" b="1" smtClean="0"/>
              <a:t>One-level channel</a:t>
            </a:r>
          </a:p>
          <a:p>
            <a:pPr lvl="2"/>
            <a:r>
              <a:rPr lang="en-US" sz="2500" smtClean="0"/>
              <a:t>Had one intermediary, such as retailers or distributors.</a:t>
            </a:r>
          </a:p>
          <a:p>
            <a:pPr lvl="2"/>
            <a:r>
              <a:rPr lang="en-US" sz="2500" smtClean="0"/>
              <a:t>Example: real estate agents are used to sell residential and commercial property on behalf of their clients.</a:t>
            </a:r>
          </a:p>
          <a:p>
            <a:pPr lvl="1"/>
            <a:r>
              <a:rPr lang="en-US" b="1" smtClean="0"/>
              <a:t>Two-level channel</a:t>
            </a:r>
          </a:p>
          <a:p>
            <a:pPr lvl="2"/>
            <a:r>
              <a:rPr lang="en-US" sz="2500" smtClean="0"/>
              <a:t>Has two intermediaries: wholesalers and retailers.</a:t>
            </a:r>
          </a:p>
          <a:p>
            <a:pPr lvl="2"/>
            <a:endParaRPr lang="en-US" sz="2500" smtClean="0"/>
          </a:p>
          <a:p>
            <a:pPr lvl="3"/>
            <a:endParaRPr lang="en-US" sz="25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F7198FB-B90F-4D46-84F8-832023A751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5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30F2466-CDDC-49E4-9C4F-965366768EE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1539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85720" y="1285860"/>
          <a:ext cx="150019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643306" y="2857496"/>
          <a:ext cx="1904992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000232" y="2857496"/>
          <a:ext cx="1904992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5238776" y="2857496"/>
          <a:ext cx="1904992" cy="3563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7000860" y="1571612"/>
          <a:ext cx="214314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43250" y="2273300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opperplate Gothic Bold" pitchFamily="34" charset="0"/>
              </a:rPr>
              <a:t>One – Level Channel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5188" y="6072188"/>
            <a:ext cx="19288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pperplate Gothic Bold" pitchFamily="34" charset="0"/>
              </a:rPr>
              <a:t>Two – Level Channel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88" y="4286250"/>
            <a:ext cx="1571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pperplate Gothic Bold" pitchFamily="34" charset="0"/>
              </a:rPr>
              <a:t>Zero – Level Channel</a:t>
            </a:r>
          </a:p>
        </p:txBody>
      </p:sp>
    </p:spTree>
    <p:extLst>
      <p:ext uri="{BB962C8B-B14F-4D97-AF65-F5344CB8AC3E}">
        <p14:creationId xmlns:p14="http://schemas.microsoft.com/office/powerpoint/2010/main" val="406475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Main types of intermediaries:</a:t>
            </a:r>
          </a:p>
        </p:txBody>
      </p:sp>
      <p:sp>
        <p:nvSpPr>
          <p:cNvPr id="3164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Tw Cen MT" pitchFamily="34" charset="0"/>
              <a:buAutoNum type="alphaUcPeriod"/>
            </a:pPr>
            <a:r>
              <a:rPr lang="en-US" smtClean="0"/>
              <a:t>Wholesalers</a:t>
            </a:r>
          </a:p>
          <a:p>
            <a:pPr marL="514350" indent="-514350">
              <a:buFont typeface="Tw Cen MT" pitchFamily="34" charset="0"/>
              <a:buAutoNum type="alphaUcPeriod"/>
            </a:pPr>
            <a:r>
              <a:rPr lang="en-US" smtClean="0"/>
              <a:t>Distributors and Agents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Distributors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Agents or Brokers</a:t>
            </a:r>
          </a:p>
          <a:p>
            <a:pPr marL="514350" indent="-514350">
              <a:buFont typeface="Tw Cen MT" pitchFamily="34" charset="0"/>
              <a:buAutoNum type="alphaUcPeriod"/>
            </a:pPr>
            <a:r>
              <a:rPr lang="en-US" smtClean="0"/>
              <a:t>Retailers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Independent Retailers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Multiple Retailers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Supermarkets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Hypermarkets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r>
              <a:rPr lang="en-US" smtClean="0"/>
              <a:t>Department Stores</a:t>
            </a:r>
          </a:p>
          <a:p>
            <a:pPr marL="835025" lvl="1" indent="-514350">
              <a:buFont typeface="Tw Cen MT" pitchFamily="34" charset="0"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D237CAF-005D-4988-8A77-54B22B796A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7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CC3399"/>
                </a:solidFill>
              </a:rPr>
              <a:t>A.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Wholesalers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7443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500188"/>
            <a:ext cx="9001125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800" smtClean="0"/>
              <a:t>Businesses that purchase large quantities of products from a manufacturer and the separates the bulk purchases into smaller units for resale to retailers.</a:t>
            </a:r>
          </a:p>
          <a:p>
            <a:r>
              <a:rPr lang="en-US" sz="2800" smtClean="0"/>
              <a:t>Are intermediaries between producers and retailers.</a:t>
            </a:r>
          </a:p>
          <a:p>
            <a:r>
              <a:rPr lang="en-US" sz="2800" u="sng" smtClean="0"/>
              <a:t>Benefits</a:t>
            </a:r>
            <a:r>
              <a:rPr lang="en-US" sz="2800" smtClean="0"/>
              <a:t>:</a:t>
            </a:r>
          </a:p>
          <a:p>
            <a:pPr lvl="1"/>
            <a:r>
              <a:rPr lang="en-US" sz="2500" smtClean="0"/>
              <a:t>Bears the costs (space) of storage.</a:t>
            </a:r>
          </a:p>
          <a:p>
            <a:pPr lvl="1"/>
            <a:r>
              <a:rPr lang="en-US" sz="2500" smtClean="0"/>
              <a:t>Eliminates the need for retailers to purchase huge quantities directly from a producer.</a:t>
            </a:r>
          </a:p>
          <a:p>
            <a:pPr lvl="1"/>
            <a:r>
              <a:rPr lang="en-US" sz="2500" smtClean="0"/>
              <a:t>Lower transaction costs (invoicing and transportation) incurred by the producer.</a:t>
            </a:r>
          </a:p>
          <a:p>
            <a:pPr lvl="1"/>
            <a:r>
              <a:rPr lang="en-US" sz="2500" smtClean="0"/>
              <a:t>The manufacturer is more focused on production as the wholesaler deals with distribution issues and problems.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8EE8AF4-7D4C-422E-8ED9-D6E467569E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7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428875"/>
            <a:ext cx="7959725" cy="3667125"/>
          </a:xfrm>
        </p:spPr>
        <p:txBody>
          <a:bodyPr/>
          <a:lstStyle/>
          <a:p>
            <a:r>
              <a:rPr lang="en-US" u="sng" smtClean="0"/>
              <a:t>Limitations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The producer takes a risk in passing on responsibility of marketing the firm’s products.</a:t>
            </a:r>
          </a:p>
          <a:p>
            <a:pPr lvl="1"/>
            <a:r>
              <a:rPr lang="en-US" smtClean="0"/>
              <a:t>Some retailers (such as hypermarkets) do not use wholesalers as their suppliers, thus the wholesaler is cut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C9E6073-2D57-443F-82EB-96077C2A3F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846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2400" smtClean="0"/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29177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CC3399"/>
                </a:solidFill>
              </a:rPr>
              <a:t>B.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Distributors and Agents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643063"/>
            <a:ext cx="9001125" cy="49291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3200" dirty="0" smtClean="0"/>
              <a:t>Distributor:</a:t>
            </a:r>
          </a:p>
          <a:p>
            <a:pPr marL="777875" lvl="1" indent="-457200">
              <a:defRPr/>
            </a:pPr>
            <a:r>
              <a:rPr lang="en-US" sz="2800" dirty="0" smtClean="0"/>
              <a:t>Independent and specialist businesses that trade in the products of only a few manufacturers.</a:t>
            </a:r>
          </a:p>
          <a:p>
            <a:pPr marL="777875" lvl="1" indent="-457200">
              <a:defRPr/>
            </a:pPr>
            <a:r>
              <a:rPr lang="en-US" sz="2800" dirty="0" smtClean="0"/>
              <a:t>Example: Car distributors typically sell the products of one manufacturer to the consumer.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200" dirty="0" smtClean="0"/>
              <a:t>Agents / Brokers:</a:t>
            </a:r>
          </a:p>
          <a:p>
            <a:pPr marL="777875" lvl="1" indent="-457200">
              <a:defRPr/>
            </a:pPr>
            <a:r>
              <a:rPr lang="en-US" sz="2800" dirty="0" smtClean="0"/>
              <a:t>Negotiators who act on behalf of buyers and vendors (sellers) of a product.</a:t>
            </a:r>
          </a:p>
          <a:p>
            <a:pPr marL="777875" lvl="1" indent="-457200">
              <a:defRPr/>
            </a:pPr>
            <a:r>
              <a:rPr lang="en-US" sz="2800" dirty="0" smtClean="0"/>
              <a:t>Not employed usually by the producer, but used as intermediaries to help sell the products.</a:t>
            </a:r>
          </a:p>
          <a:p>
            <a:pPr>
              <a:defRPr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67174D9-2F08-4E55-8419-7A6636FFB8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0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1641</Words>
  <Application>Microsoft Macintosh PowerPoint</Application>
  <PresentationFormat>On-screen Show (4:3)</PresentationFormat>
  <Paragraphs>225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4.6 PLACE (Part of the 8P’s of the Marketing Mix)</vt:lpstr>
      <vt:lpstr>4.6 Learning Outcomes for Exam</vt:lpstr>
      <vt:lpstr>4.6 PLACE - Traditional Channels of Distribution</vt:lpstr>
      <vt:lpstr>Philip Kotler : Levels</vt:lpstr>
      <vt:lpstr>Continued…</vt:lpstr>
      <vt:lpstr>Main types of intermediaries:</vt:lpstr>
      <vt:lpstr>A. Wholesalers</vt:lpstr>
      <vt:lpstr>Continued…</vt:lpstr>
      <vt:lpstr>B. Distributors and Agents</vt:lpstr>
      <vt:lpstr>Continued…</vt:lpstr>
      <vt:lpstr>PowerPoint Presentation</vt:lpstr>
      <vt:lpstr>C. Retailers</vt:lpstr>
      <vt:lpstr>Continued…</vt:lpstr>
      <vt:lpstr>Continued…</vt:lpstr>
      <vt:lpstr>Direct Marketing as a channel of distribution</vt:lpstr>
      <vt:lpstr>Types of Direct Marketing:</vt:lpstr>
      <vt:lpstr>Continued…</vt:lpstr>
      <vt:lpstr>PowerPoint Presentation</vt:lpstr>
      <vt:lpstr>PowerPoint Presentation</vt:lpstr>
      <vt:lpstr>Choosing an appropriate distribution channel:</vt:lpstr>
      <vt:lpstr>Continued…</vt:lpstr>
      <vt:lpstr>Sasha Cosmetics</vt:lpstr>
      <vt:lpstr>Internet Effective Distribution Channel?</vt:lpstr>
      <vt:lpstr>Internet Effective Distribution Channel?</vt:lpstr>
      <vt:lpstr>Supply Chain Management (SCM)</vt:lpstr>
      <vt:lpstr>Key Functions of SCM</vt:lpstr>
      <vt:lpstr>Why use SCM? (Advantages)</vt:lpstr>
      <vt:lpstr>PowerPoint Presentation</vt:lpstr>
      <vt:lpstr>Limitations of SCM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PLACE (Part of the 8P’s of the Marketing Mix)</dc:title>
  <dc:creator>Liam Greenbank</dc:creator>
  <cp:lastModifiedBy>Liam Greenbank</cp:lastModifiedBy>
  <cp:revision>2</cp:revision>
  <dcterms:created xsi:type="dcterms:W3CDTF">2014-06-09T11:03:15Z</dcterms:created>
  <dcterms:modified xsi:type="dcterms:W3CDTF">2014-06-09T11:35:46Z</dcterms:modified>
</cp:coreProperties>
</file>