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05" autoAdjust="0"/>
    <p:restoredTop sz="99798" autoAdjust="0"/>
  </p:normalViewPr>
  <p:slideViewPr>
    <p:cSldViewPr snapToGrid="0" snapToObjects="1">
      <p:cViewPr varScale="1">
        <p:scale>
          <a:sx n="87" d="100"/>
          <a:sy n="87" d="100"/>
        </p:scale>
        <p:origin x="-1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45EB-6760-5544-9CB0-EC12B57833EC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7C0C-D58D-0B4D-944E-746D24DC1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6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45EB-6760-5544-9CB0-EC12B57833EC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7C0C-D58D-0B4D-944E-746D24DC1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79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45EB-6760-5544-9CB0-EC12B57833EC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7C0C-D58D-0B4D-944E-746D24DC1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1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45EB-6760-5544-9CB0-EC12B57833EC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7C0C-D58D-0B4D-944E-746D24DC1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573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45EB-6760-5544-9CB0-EC12B57833EC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7C0C-D58D-0B4D-944E-746D24DC1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7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45EB-6760-5544-9CB0-EC12B57833EC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7C0C-D58D-0B4D-944E-746D24DC1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44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45EB-6760-5544-9CB0-EC12B57833EC}" type="datetimeFigureOut">
              <a:rPr lang="en-US" smtClean="0"/>
              <a:t>3/11/15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7C0C-D58D-0B4D-944E-746D24DC1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05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45EB-6760-5544-9CB0-EC12B57833EC}" type="datetimeFigureOut">
              <a:rPr lang="en-US" smtClean="0"/>
              <a:t>3/11/15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7C0C-D58D-0B4D-944E-746D24DC1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5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45EB-6760-5544-9CB0-EC12B57833EC}" type="datetimeFigureOut">
              <a:rPr lang="en-US" smtClean="0"/>
              <a:t>3/11/15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7C0C-D58D-0B4D-944E-746D24DC1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8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45EB-6760-5544-9CB0-EC12B57833EC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7C0C-D58D-0B4D-944E-746D24DC1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45EB-6760-5544-9CB0-EC12B57833EC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7C0C-D58D-0B4D-944E-746D24DC1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7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45EB-6760-5544-9CB0-EC12B57833EC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97C0C-D58D-0B4D-944E-746D24DC1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0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CPA EXAM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5.8 HL CPA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011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549"/>
            <a:ext cx="8229600" cy="4150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PMG</a:t>
            </a:r>
            <a:r>
              <a:rPr lang="en-US" dirty="0" smtClean="0"/>
              <a:t> </a:t>
            </a:r>
            <a:r>
              <a:rPr lang="en-US" dirty="0" smtClean="0"/>
              <a:t>QUESTION 1</a:t>
            </a:r>
            <a:endParaRPr lang="en-US" dirty="0"/>
          </a:p>
        </p:txBody>
      </p:sp>
      <p:pic>
        <p:nvPicPr>
          <p:cNvPr id="5" name="Content Placeholder 4" descr="Screen Shot 2014-03-04 at 7.48.24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" r="885"/>
          <a:stretch>
            <a:fillRect/>
          </a:stretch>
        </p:blipFill>
        <p:spPr>
          <a:xfrm>
            <a:off x="273843" y="642366"/>
            <a:ext cx="8870157" cy="5905991"/>
          </a:xfrm>
        </p:spPr>
      </p:pic>
    </p:spTree>
    <p:extLst>
      <p:ext uri="{BB962C8B-B14F-4D97-AF65-F5344CB8AC3E}">
        <p14:creationId xmlns:p14="http://schemas.microsoft.com/office/powerpoint/2010/main" val="4160588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6861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PMG Q2</a:t>
            </a:r>
            <a:endParaRPr lang="en-US" dirty="0"/>
          </a:p>
        </p:txBody>
      </p:sp>
      <p:pic>
        <p:nvPicPr>
          <p:cNvPr id="5" name="Content Placeholder 4" descr="Screen Shot 2014-03-04 at 7.49.32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7" r="2467"/>
          <a:stretch>
            <a:fillRect/>
          </a:stretch>
        </p:blipFill>
        <p:spPr>
          <a:xfrm>
            <a:off x="34538" y="1124143"/>
            <a:ext cx="9109462" cy="5211934"/>
          </a:xfrm>
        </p:spPr>
      </p:pic>
    </p:spTree>
    <p:extLst>
      <p:ext uri="{BB962C8B-B14F-4D97-AF65-F5344CB8AC3E}">
        <p14:creationId xmlns:p14="http://schemas.microsoft.com/office/powerpoint/2010/main" val="202420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Esperanto</a:t>
            </a:r>
            <a:endParaRPr lang="en-US" dirty="0"/>
          </a:p>
        </p:txBody>
      </p:sp>
      <p:pic>
        <p:nvPicPr>
          <p:cNvPr id="4" name="Content Placeholder 3" descr="Screen Shot 2014-03-04 at 7.38.11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35" b="6035"/>
          <a:stretch>
            <a:fillRect/>
          </a:stretch>
        </p:blipFill>
        <p:spPr>
          <a:xfrm>
            <a:off x="457200" y="1600200"/>
            <a:ext cx="8229600" cy="4863727"/>
          </a:xfrm>
        </p:spPr>
      </p:pic>
    </p:spTree>
    <p:extLst>
      <p:ext uri="{BB962C8B-B14F-4D97-AF65-F5344CB8AC3E}">
        <p14:creationId xmlns:p14="http://schemas.microsoft.com/office/powerpoint/2010/main" val="873784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(ii) Implications of Total Float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</a:t>
            </a:r>
            <a:r>
              <a:rPr lang="en-US" dirty="0"/>
              <a:t>Activity C can be delayed by 1 week without impacting on the </a:t>
            </a:r>
            <a:r>
              <a:rPr lang="en-US" dirty="0" smtClean="0"/>
              <a:t>critical path </a:t>
            </a:r>
            <a:r>
              <a:rPr lang="en-US" dirty="0"/>
              <a:t>and the project can still be completed in 24 weeks.</a:t>
            </a:r>
          </a:p>
          <a:p>
            <a:r>
              <a:rPr lang="en-US" dirty="0" smtClean="0"/>
              <a:t>If </a:t>
            </a:r>
            <a:r>
              <a:rPr lang="en-US" dirty="0"/>
              <a:t>a delay occurs on any of the activities on the critical path that have </a:t>
            </a:r>
            <a:r>
              <a:rPr lang="en-US" dirty="0" smtClean="0"/>
              <a:t>0 total </a:t>
            </a:r>
            <a:r>
              <a:rPr lang="en-US" dirty="0"/>
              <a:t>float, the management can transfer resources from either C or E </a:t>
            </a:r>
            <a:r>
              <a:rPr lang="en-US" dirty="0" smtClean="0"/>
              <a:t>to those </a:t>
            </a:r>
            <a:r>
              <a:rPr lang="en-US" dirty="0"/>
              <a:t>activities, provided a delay in any of the activities will not </a:t>
            </a:r>
            <a:r>
              <a:rPr lang="en-US" dirty="0" smtClean="0"/>
              <a:t>exceed </a:t>
            </a:r>
            <a:r>
              <a:rPr lang="nl-NL" dirty="0" smtClean="0"/>
              <a:t>1 </a:t>
            </a:r>
            <a:r>
              <a:rPr lang="nl-NL" dirty="0"/>
              <a:t>week.</a:t>
            </a:r>
          </a:p>
          <a:p>
            <a:r>
              <a:rPr lang="en-US" dirty="0" smtClean="0"/>
              <a:t>If </a:t>
            </a:r>
            <a:r>
              <a:rPr lang="en-US" dirty="0"/>
              <a:t>activity C or E is completed within 5 weeks, then </a:t>
            </a:r>
            <a:r>
              <a:rPr lang="en-US" dirty="0" err="1"/>
              <a:t>labour</a:t>
            </a:r>
            <a:r>
              <a:rPr lang="en-US" dirty="0"/>
              <a:t> could </a:t>
            </a:r>
            <a:r>
              <a:rPr lang="en-US" dirty="0" smtClean="0"/>
              <a:t>be transferred </a:t>
            </a:r>
            <a:r>
              <a:rPr lang="en-US" dirty="0"/>
              <a:t>to other tasks for the float week to ensure other tasks on </a:t>
            </a:r>
            <a:r>
              <a:rPr lang="en-US" dirty="0" smtClean="0"/>
              <a:t>the critical </a:t>
            </a:r>
            <a:r>
              <a:rPr lang="en-US" dirty="0"/>
              <a:t>path are completed on time.</a:t>
            </a:r>
          </a:p>
        </p:txBody>
      </p:sp>
    </p:spTree>
    <p:extLst>
      <p:ext uri="{BB962C8B-B14F-4D97-AF65-F5344CB8AC3E}">
        <p14:creationId xmlns:p14="http://schemas.microsoft.com/office/powerpoint/2010/main" val="85920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(iv)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see a visual display – the diagram clearly illustrates and hence makes </a:t>
            </a:r>
            <a:r>
              <a:rPr lang="en-US" dirty="0" smtClean="0"/>
              <a:t>it easier </a:t>
            </a:r>
            <a:r>
              <a:rPr lang="en-US" dirty="0"/>
              <a:t>to follow the type/nature of the activities, the order of </a:t>
            </a:r>
            <a:r>
              <a:rPr lang="en-US" dirty="0" smtClean="0"/>
              <a:t>activities and </a:t>
            </a:r>
            <a:r>
              <a:rPr lang="en-US" dirty="0"/>
              <a:t>the dependency between some activities so that the marketing </a:t>
            </a:r>
            <a:r>
              <a:rPr lang="en-US" dirty="0" smtClean="0"/>
              <a:t>and product </a:t>
            </a:r>
            <a:r>
              <a:rPr lang="en-US" dirty="0"/>
              <a:t>launch can be completed</a:t>
            </a:r>
          </a:p>
          <a:p>
            <a:r>
              <a:rPr lang="en-US" dirty="0" smtClean="0"/>
              <a:t>see </a:t>
            </a:r>
            <a:r>
              <a:rPr lang="en-US" dirty="0"/>
              <a:t>those activities, which are critical and must be completed </a:t>
            </a:r>
            <a:r>
              <a:rPr lang="en-US" dirty="0" smtClean="0"/>
              <a:t>without delaying </a:t>
            </a:r>
            <a:r>
              <a:rPr lang="en-US" dirty="0"/>
              <a:t>the marketing and product launch</a:t>
            </a:r>
          </a:p>
          <a:p>
            <a:r>
              <a:rPr lang="en-US" dirty="0" smtClean="0"/>
              <a:t>identify </a:t>
            </a:r>
            <a:r>
              <a:rPr lang="en-US" dirty="0"/>
              <a:t>float time on the network so that resources can be </a:t>
            </a:r>
            <a:r>
              <a:rPr lang="en-US" dirty="0" smtClean="0"/>
              <a:t>transferred from </a:t>
            </a:r>
            <a:r>
              <a:rPr lang="en-US" dirty="0"/>
              <a:t>non-critical activities to critical activities with no overall impact </a:t>
            </a:r>
            <a:r>
              <a:rPr lang="en-US" dirty="0" smtClean="0"/>
              <a:t>on the </a:t>
            </a:r>
            <a:r>
              <a:rPr lang="en-US" dirty="0"/>
              <a:t>duration.</a:t>
            </a:r>
          </a:p>
        </p:txBody>
      </p:sp>
    </p:spTree>
    <p:extLst>
      <p:ext uri="{BB962C8B-B14F-4D97-AF65-F5344CB8AC3E}">
        <p14:creationId xmlns:p14="http://schemas.microsoft.com/office/powerpoint/2010/main" val="2837031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3-11 at 10.48.3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5745"/>
            <a:ext cx="9144000" cy="57683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5897" y="223339"/>
            <a:ext cx="7561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SOLID CONSTRUCTION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6683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223</Words>
  <Application>Microsoft Macintosh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CPA EXAM QUESTIONS</vt:lpstr>
      <vt:lpstr>PMG QUESTION 1</vt:lpstr>
      <vt:lpstr>PMG Q2</vt:lpstr>
      <vt:lpstr>Esperanto</vt:lpstr>
      <vt:lpstr>(ii) Implications of Total Float</vt:lpstr>
      <vt:lpstr>(iv)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 Greenbank</dc:creator>
  <cp:lastModifiedBy>Liam Greenbank</cp:lastModifiedBy>
  <cp:revision>12</cp:revision>
  <dcterms:created xsi:type="dcterms:W3CDTF">2014-03-04T03:39:34Z</dcterms:created>
  <dcterms:modified xsi:type="dcterms:W3CDTF">2015-03-11T10:50:50Z</dcterms:modified>
</cp:coreProperties>
</file>