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2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DF2-CF74-7344-8BAE-F136A818E60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F7D-2F7B-6A44-BCCC-D038ECA8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81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DF2-CF74-7344-8BAE-F136A818E60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F7D-2F7B-6A44-BCCC-D038ECA8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04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DF2-CF74-7344-8BAE-F136A818E60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F7D-2F7B-6A44-BCCC-D038ECA8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93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DF2-CF74-7344-8BAE-F136A818E60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F7D-2F7B-6A44-BCCC-D038ECA8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4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DF2-CF74-7344-8BAE-F136A818E60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F7D-2F7B-6A44-BCCC-D038ECA8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4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DF2-CF74-7344-8BAE-F136A818E60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F7D-2F7B-6A44-BCCC-D038ECA8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3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DF2-CF74-7344-8BAE-F136A818E60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F7D-2F7B-6A44-BCCC-D038ECA8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4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DF2-CF74-7344-8BAE-F136A818E60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F7D-2F7B-6A44-BCCC-D038ECA8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9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DF2-CF74-7344-8BAE-F136A818E60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F7D-2F7B-6A44-BCCC-D038ECA8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4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DF2-CF74-7344-8BAE-F136A818E60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F7D-2F7B-6A44-BCCC-D038ECA8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5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BDF2-CF74-7344-8BAE-F136A818E60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F7F7D-2F7B-6A44-BCCC-D038ECA8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8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2BDF2-CF74-7344-8BAE-F136A818E600}" type="datetimeFigureOut">
              <a:rPr lang="en-US" smtClean="0"/>
              <a:t>4/30/13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F7F7D-2F7B-6A44-BCCC-D038ECA84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8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YOUR CALCULATOR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  <a:latin typeface="Bradley Hand ITC" pitchFamily="66" charset="0"/>
              </a:rPr>
              <a:t>MUCH EASIER!</a:t>
            </a:r>
            <a:endParaRPr lang="en-US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After all this tedious work, now there is a shortcut</a:t>
            </a:r>
            <a:r>
              <a:rPr lang="en-US" dirty="0" smtClean="0">
                <a:sym typeface="Wingdings" pitchFamily="2" charset="2"/>
              </a:rPr>
              <a:t> your </a:t>
            </a:r>
            <a:r>
              <a:rPr lang="en-US" dirty="0" smtClean="0">
                <a:solidFill>
                  <a:srgbClr val="7030A0"/>
                </a:solidFill>
                <a:latin typeface="Algerian" pitchFamily="82" charset="0"/>
                <a:sym typeface="Wingdings" pitchFamily="2" charset="2"/>
              </a:rPr>
              <a:t>MAGIC</a:t>
            </a:r>
            <a:r>
              <a:rPr lang="en-US" dirty="0" smtClean="0">
                <a:sym typeface="Wingdings" pitchFamily="2" charset="2"/>
              </a:rPr>
              <a:t> Calculator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7297782" y="4495800"/>
            <a:ext cx="1541417" cy="1219200"/>
          </a:xfrm>
          <a:prstGeom prst="smileyFace">
            <a:avLst/>
          </a:prstGeom>
          <a:solidFill>
            <a:srgbClr val="B9C24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64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555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If data is given as a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5610"/>
            <a:ext cx="8229600" cy="496470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5,   6,   7,   10,  5,   4,   7,   6,  8,  10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step: Enter data in GDC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go 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HOME</a:t>
            </a:r>
            <a:r>
              <a:rPr lang="en-US" dirty="0" smtClean="0">
                <a:sym typeface="Wingdings"/>
              </a:rPr>
              <a:t> and pick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  <a:sym typeface="Wingdings"/>
              </a:rPr>
              <a:t>List and spreadsheets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660066"/>
                </a:solidFill>
                <a:sym typeface="Wingdings"/>
              </a:rPr>
              <a:t>Enter a title for column A</a:t>
            </a: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and then enter your 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data</a:t>
            </a:r>
            <a:r>
              <a:rPr lang="en-US" dirty="0" smtClean="0">
                <a:sym typeface="Wingdings"/>
              </a:rPr>
              <a:t>.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(refer to the next slide)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2645" y="3116944"/>
            <a:ext cx="2596108" cy="1955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47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899" y="1104900"/>
            <a:ext cx="6712667" cy="50552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85899" y="223912"/>
            <a:ext cx="6371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Enter your data, like you would in a “</a:t>
            </a:r>
            <a:r>
              <a:rPr lang="en-US" sz="2800" dirty="0" err="1" smtClean="0"/>
              <a:t>xcell</a:t>
            </a:r>
            <a:r>
              <a:rPr lang="en-US" sz="2800" dirty="0" smtClean="0"/>
              <a:t>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804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590" y="758573"/>
            <a:ext cx="3744779" cy="28201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2369" y="3182864"/>
            <a:ext cx="4331853" cy="32622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38082" y="373479"/>
            <a:ext cx="6968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 to </a:t>
            </a:r>
            <a:r>
              <a:rPr lang="en-US" dirty="0" smtClean="0">
                <a:solidFill>
                  <a:srgbClr val="660066"/>
                </a:solidFill>
              </a:rPr>
              <a:t>Menu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4:Statistics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Stat Calculations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>
                <a:solidFill>
                  <a:srgbClr val="660066"/>
                </a:solidFill>
                <a:sym typeface="Wingdings"/>
              </a:rPr>
              <a:t>1:One-Variable Statistics</a:t>
            </a:r>
            <a:endParaRPr lang="en-US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76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854" y="383385"/>
            <a:ext cx="3104143" cy="23376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0255" y="2461348"/>
            <a:ext cx="5009440" cy="37725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96561" y="383385"/>
            <a:ext cx="47552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Usually, you will only analyze one variable in one</a:t>
            </a:r>
          </a:p>
          <a:p>
            <a:r>
              <a:rPr lang="en-US" dirty="0" smtClean="0"/>
              <a:t>IB question, hence keep </a:t>
            </a:r>
            <a:r>
              <a:rPr lang="en-US" dirty="0" err="1" smtClean="0">
                <a:solidFill>
                  <a:srgbClr val="660066"/>
                </a:solidFill>
              </a:rPr>
              <a:t>Num</a:t>
            </a:r>
            <a:r>
              <a:rPr lang="en-US" dirty="0" smtClean="0">
                <a:solidFill>
                  <a:srgbClr val="660066"/>
                </a:solidFill>
              </a:rPr>
              <a:t> of lists to 1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521195" y="1029716"/>
            <a:ext cx="4426097" cy="4268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8212" y="3398655"/>
            <a:ext cx="26064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X1 List: </a:t>
            </a:r>
            <a:r>
              <a:rPr lang="en-US" dirty="0" smtClean="0">
                <a:solidFill>
                  <a:srgbClr val="660066"/>
                </a:solidFill>
              </a:rPr>
              <a:t>choose your data</a:t>
            </a:r>
          </a:p>
          <a:p>
            <a:r>
              <a:rPr lang="en-US" dirty="0" smtClean="0"/>
              <a:t>It is easier if you go to the</a:t>
            </a:r>
          </a:p>
          <a:p>
            <a:r>
              <a:rPr lang="en-US" dirty="0" smtClean="0"/>
              <a:t>arrow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363313" y="3398655"/>
            <a:ext cx="5920139" cy="7656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303847" y="623388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OK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405702" y="5826265"/>
            <a:ext cx="93378" cy="5415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58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132" y="1595530"/>
            <a:ext cx="6172200" cy="4648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57353" y="433647"/>
            <a:ext cx="56990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Your spreadsheet will now show the results.</a:t>
            </a:r>
          </a:p>
          <a:p>
            <a:endParaRPr lang="en-US" dirty="0"/>
          </a:p>
          <a:p>
            <a:r>
              <a:rPr lang="en-US" dirty="0" smtClean="0"/>
              <a:t>Make sure you scroll down to get to standard deviation.</a:t>
            </a:r>
            <a:endParaRPr lang="en-US" dirty="0"/>
          </a:p>
        </p:txBody>
      </p:sp>
      <p:cxnSp>
        <p:nvCxnSpPr>
          <p:cNvPr id="7" name="Curved Connector 6"/>
          <p:cNvCxnSpPr/>
          <p:nvPr/>
        </p:nvCxnSpPr>
        <p:spPr>
          <a:xfrm rot="16200000" flipH="1">
            <a:off x="2266075" y="2359115"/>
            <a:ext cx="2601897" cy="597617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84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774" y="1562248"/>
            <a:ext cx="1803400" cy="28067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8174" y="1562248"/>
            <a:ext cx="1052513" cy="28067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320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Frequency Table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7483" y="1515265"/>
            <a:ext cx="3789317" cy="285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591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6325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Now go to </a:t>
            </a:r>
            <a:r>
              <a:rPr lang="en-US" sz="2800" dirty="0" err="1" smtClean="0"/>
              <a:t>menu</a:t>
            </a:r>
            <a:r>
              <a:rPr lang="en-US" sz="2800" dirty="0" err="1" smtClean="0">
                <a:sym typeface="Wingdings"/>
              </a:rPr>
              <a:t>statsStats</a:t>
            </a:r>
            <a:r>
              <a:rPr lang="en-US" sz="2800" dirty="0" smtClean="0">
                <a:sym typeface="Wingdings"/>
              </a:rPr>
              <a:t> Calculations1 variable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502" y="1078458"/>
            <a:ext cx="2549875" cy="19202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5377" y="1437893"/>
            <a:ext cx="3060921" cy="23051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0407" y="3743031"/>
            <a:ext cx="3503092" cy="263813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39207" y="4799199"/>
            <a:ext cx="39228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Don’t forget to now choose a frequency </a:t>
            </a:r>
          </a:p>
          <a:p>
            <a:r>
              <a:rPr lang="en-US" dirty="0" smtClean="0"/>
              <a:t>Column.  Otherwise, you are not taking</a:t>
            </a:r>
          </a:p>
          <a:p>
            <a:r>
              <a:rPr lang="en-US" dirty="0" smtClean="0"/>
              <a:t>Into account ALL the elements of your </a:t>
            </a:r>
          </a:p>
          <a:p>
            <a:r>
              <a:rPr lang="en-US" dirty="0" smtClean="0"/>
              <a:t>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4472"/>
          </a:xfrm>
        </p:spPr>
        <p:txBody>
          <a:bodyPr/>
          <a:lstStyle/>
          <a:p>
            <a:r>
              <a:rPr lang="en-US" dirty="0" smtClean="0"/>
              <a:t>Voila!!!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82575"/>
            <a:ext cx="3268974" cy="24618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3452" y="2710858"/>
            <a:ext cx="5103918" cy="38436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8345" y="5284722"/>
            <a:ext cx="24929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Scroll down for results</a:t>
            </a:r>
          </a:p>
          <a:p>
            <a:r>
              <a:rPr lang="en-US" dirty="0" smtClean="0"/>
              <a:t>Since n = 150, I know </a:t>
            </a:r>
          </a:p>
          <a:p>
            <a:r>
              <a:rPr lang="en-US" dirty="0" smtClean="0"/>
              <a:t>I did enter my frequency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2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222</Words>
  <Application>Microsoft Macintosh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USING YOUR CALCULATOR MUCH EASIER!</vt:lpstr>
      <vt:lpstr>If data is given as a list</vt:lpstr>
      <vt:lpstr>PowerPoint Presentation</vt:lpstr>
      <vt:lpstr>PowerPoint Presentation</vt:lpstr>
      <vt:lpstr>PowerPoint Presentation</vt:lpstr>
      <vt:lpstr>PowerPoint Presentation</vt:lpstr>
      <vt:lpstr>Frequency Table</vt:lpstr>
      <vt:lpstr>Now go to menustatsStats Calculations1 variable</vt:lpstr>
      <vt:lpstr>Voila!!!</vt:lpstr>
    </vt:vector>
  </TitlesOfParts>
  <Company>DAA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YOUR CALCULATOR MUCH EASIER!</dc:title>
  <dc:creator>Mayalen Fernandez-LLanio</dc:creator>
  <cp:lastModifiedBy>Mayalen Fernandez-LLanio</cp:lastModifiedBy>
  <cp:revision>6</cp:revision>
  <dcterms:created xsi:type="dcterms:W3CDTF">2013-04-30T06:08:29Z</dcterms:created>
  <dcterms:modified xsi:type="dcterms:W3CDTF">2013-04-30T06:50:57Z</dcterms:modified>
</cp:coreProperties>
</file>