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35" autoAdjust="0"/>
    <p:restoredTop sz="99800" autoAdjust="0"/>
  </p:normalViewPr>
  <p:slideViewPr>
    <p:cSldViewPr snapToGrid="0" snapToObjects="1">
      <p:cViewPr varScale="1">
        <p:scale>
          <a:sx n="84" d="100"/>
          <a:sy n="84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6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5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2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4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8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23BF-8550-0C4E-95A0-278D470E36C3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E0F09-EB94-4E4D-9DEA-7399FD02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4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Jan 2015 Mocks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 MGT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0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1.2 – Types of </a:t>
            </a:r>
            <a:r>
              <a:rPr lang="en-US" dirty="0" err="1" smtClean="0"/>
              <a:t>organisation</a:t>
            </a:r>
            <a:r>
              <a:rPr lang="en-US" dirty="0" smtClean="0"/>
              <a:t> – sole trader, partnerships, PLC, LTD, Cooperatives/employee share ownership, PPP (HL), charity/nonprofit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r>
              <a:rPr lang="en-US" dirty="0" smtClean="0"/>
              <a:t>1.3 Mission/vision/aims/objectives/strategies/CSR/audits</a:t>
            </a:r>
          </a:p>
          <a:p>
            <a:r>
              <a:rPr lang="en-US" dirty="0" smtClean="0"/>
              <a:t>1.4 Stakeholders – possible conflicts and effects on stakeholders</a:t>
            </a:r>
          </a:p>
          <a:p>
            <a:r>
              <a:rPr lang="en-US" dirty="0" smtClean="0"/>
              <a:t>1.5 External Environment Influences</a:t>
            </a:r>
          </a:p>
          <a:p>
            <a:r>
              <a:rPr lang="en-US" dirty="0" smtClean="0"/>
              <a:t>1.6 SWOT Analysis/Scientific </a:t>
            </a:r>
            <a:r>
              <a:rPr lang="en-US" dirty="0" err="1" smtClean="0"/>
              <a:t>Vs</a:t>
            </a:r>
            <a:r>
              <a:rPr lang="en-US" dirty="0" smtClean="0"/>
              <a:t> Intuitive Decision </a:t>
            </a:r>
            <a:r>
              <a:rPr lang="en-US" dirty="0" smtClean="0"/>
              <a:t>Making (HL)</a:t>
            </a:r>
            <a:endParaRPr lang="en-US" dirty="0" smtClean="0"/>
          </a:p>
          <a:p>
            <a:r>
              <a:rPr lang="en-US" dirty="0" smtClean="0"/>
              <a:t>1.7 Growth Strategies/Economies &amp; Diseconomies of Scale/</a:t>
            </a:r>
            <a:r>
              <a:rPr lang="en-US" dirty="0" err="1" smtClean="0"/>
              <a:t>Ansoffs</a:t>
            </a:r>
            <a:r>
              <a:rPr lang="en-US" dirty="0" smtClean="0"/>
              <a:t>/Porters Generic (HL)</a:t>
            </a:r>
          </a:p>
          <a:p>
            <a:r>
              <a:rPr lang="en-US" dirty="0" smtClean="0"/>
              <a:t>1.8 </a:t>
            </a:r>
            <a:r>
              <a:rPr lang="en-US" dirty="0" err="1" smtClean="0"/>
              <a:t>Lewins</a:t>
            </a:r>
            <a:r>
              <a:rPr lang="en-US" dirty="0" smtClean="0"/>
              <a:t> Force </a:t>
            </a:r>
            <a:r>
              <a:rPr lang="en-US" dirty="0" smtClean="0"/>
              <a:t>Field (HL) </a:t>
            </a:r>
            <a:r>
              <a:rPr lang="en-US" dirty="0" smtClean="0"/>
              <a:t>– how to use</a:t>
            </a:r>
          </a:p>
        </p:txBody>
      </p:sp>
    </p:spTree>
    <p:extLst>
      <p:ext uri="{BB962C8B-B14F-4D97-AF65-F5344CB8AC3E}">
        <p14:creationId xmlns:p14="http://schemas.microsoft.com/office/powerpoint/2010/main" val="367412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2.1 – Workforce planning/flexible work structures</a:t>
            </a:r>
          </a:p>
          <a:p>
            <a:r>
              <a:rPr lang="en-US" dirty="0" smtClean="0"/>
              <a:t>2.2 – </a:t>
            </a:r>
            <a:r>
              <a:rPr lang="en-US" dirty="0" err="1"/>
              <a:t>O</a:t>
            </a:r>
            <a:r>
              <a:rPr lang="en-US" dirty="0" err="1" smtClean="0"/>
              <a:t>rganisational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2.4 – Leadership Styles</a:t>
            </a:r>
          </a:p>
          <a:p>
            <a:r>
              <a:rPr lang="en-US" dirty="0" smtClean="0"/>
              <a:t>2.5 - Motivation </a:t>
            </a:r>
            <a:r>
              <a:rPr lang="en-US" dirty="0" smtClean="0"/>
              <a:t>Theories</a:t>
            </a:r>
            <a:endParaRPr lang="en-US" dirty="0" smtClean="0"/>
          </a:p>
          <a:p>
            <a:r>
              <a:rPr lang="en-US" dirty="0" smtClean="0"/>
              <a:t>2.6 – Corporate </a:t>
            </a:r>
            <a:r>
              <a:rPr lang="en-US" dirty="0" smtClean="0"/>
              <a:t>Culture (HL)</a:t>
            </a:r>
            <a:endParaRPr lang="en-US" dirty="0" smtClean="0"/>
          </a:p>
          <a:p>
            <a:r>
              <a:rPr lang="en-US" dirty="0" smtClean="0"/>
              <a:t>3.1/3.3</a:t>
            </a:r>
            <a:r>
              <a:rPr lang="en-US" dirty="0" smtClean="0"/>
              <a:t>/3.4/3.5/3.6 – </a:t>
            </a:r>
            <a:r>
              <a:rPr lang="en-US" dirty="0" smtClean="0"/>
              <a:t>sources of finance/cash </a:t>
            </a:r>
            <a:r>
              <a:rPr lang="en-US" dirty="0" smtClean="0"/>
              <a:t>flow forecasts/working capital, budgets, </a:t>
            </a:r>
            <a:r>
              <a:rPr lang="en-US" dirty="0" err="1" smtClean="0"/>
              <a:t>profit&amp;loss</a:t>
            </a:r>
            <a:r>
              <a:rPr lang="en-US" dirty="0" smtClean="0"/>
              <a:t>/balance sheet/depreciation/LIFO </a:t>
            </a:r>
            <a:r>
              <a:rPr lang="en-US" dirty="0" smtClean="0"/>
              <a:t>FIFO (HL), </a:t>
            </a:r>
            <a:r>
              <a:rPr lang="en-US" dirty="0" smtClean="0"/>
              <a:t>ratios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0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4.1 – Target Market/Market Segmentation/Niche Markets/Product Orientation/Market Orientation</a:t>
            </a:r>
          </a:p>
          <a:p>
            <a:r>
              <a:rPr lang="en-US" dirty="0" smtClean="0"/>
              <a:t>4.2 – Market Research/Porters Five </a:t>
            </a:r>
            <a:r>
              <a:rPr lang="en-US" dirty="0" smtClean="0"/>
              <a:t>Forces (HL)</a:t>
            </a:r>
            <a:endParaRPr lang="en-US" dirty="0" smtClean="0"/>
          </a:p>
          <a:p>
            <a:r>
              <a:rPr lang="en-US" dirty="0" smtClean="0"/>
              <a:t>4.3 – Product – Product Life Cycle/Boston matrix/Branding (HL)</a:t>
            </a:r>
          </a:p>
          <a:p>
            <a:r>
              <a:rPr lang="en-US" dirty="0" smtClean="0"/>
              <a:t>4.4 – Price strategies</a:t>
            </a:r>
          </a:p>
          <a:p>
            <a:r>
              <a:rPr lang="en-US" dirty="0" smtClean="0"/>
              <a:t>4.5 – Promotion – Above the line/below the line techniques</a:t>
            </a:r>
          </a:p>
          <a:p>
            <a:r>
              <a:rPr lang="en-US" dirty="0" smtClean="0"/>
              <a:t>4.6 – Place</a:t>
            </a:r>
          </a:p>
          <a:p>
            <a:r>
              <a:rPr lang="en-US" dirty="0" smtClean="0"/>
              <a:t>4.8 – E-Commerce</a:t>
            </a:r>
          </a:p>
        </p:txBody>
      </p:sp>
    </p:spTree>
    <p:extLst>
      <p:ext uri="{BB962C8B-B14F-4D97-AF65-F5344CB8AC3E}">
        <p14:creationId xmlns:p14="http://schemas.microsoft.com/office/powerpoint/2010/main" val="196190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238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Jan 2015 Mocks</vt:lpstr>
      <vt:lpstr>Topics</vt:lpstr>
      <vt:lpstr>Topics</vt:lpstr>
      <vt:lpstr>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2015 Mocks</dc:title>
  <dc:creator>Liam Greenbank</dc:creator>
  <cp:lastModifiedBy>Liam Greenbank</cp:lastModifiedBy>
  <cp:revision>7</cp:revision>
  <dcterms:created xsi:type="dcterms:W3CDTF">2015-01-14T05:25:58Z</dcterms:created>
  <dcterms:modified xsi:type="dcterms:W3CDTF">2015-01-14T10:57:22Z</dcterms:modified>
</cp:coreProperties>
</file>