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4" autoAdjust="0"/>
  </p:normalViewPr>
  <p:slideViewPr>
    <p:cSldViewPr snapToGrid="0" snapToObjects="1">
      <p:cViewPr varScale="1">
        <p:scale>
          <a:sx n="66" d="100"/>
          <a:sy n="66" d="100"/>
        </p:scale>
        <p:origin x="-7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9C83F-CF6F-CB4B-BB4F-07EEB4E19890}" type="datetimeFigureOut">
              <a:rPr lang="en-US" smtClean="0"/>
              <a:t>5/16/15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E8240-9A34-A645-9177-42500ED70EE0}" type="slidenum">
              <a:rPr lang="en-US" smtClean="0"/>
              <a:t>‹#›</a:t>
            </a:fld>
            <a:endParaRPr lang="en-US"/>
          </a:p>
        </p:txBody>
      </p:sp>
    </p:spTree>
    <p:extLst>
      <p:ext uri="{BB962C8B-B14F-4D97-AF65-F5344CB8AC3E}">
        <p14:creationId xmlns:p14="http://schemas.microsoft.com/office/powerpoint/2010/main" val="2176865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workers have an average income</a:t>
            </a:r>
            <a:r>
              <a:rPr lang="en-US" baseline="0" dirty="0" smtClean="0"/>
              <a:t> of 10AED per day, they pay up to 0.99 AED/min to call home, making it impossible to connect with their families regularly</a:t>
            </a:r>
          </a:p>
          <a:p>
            <a:r>
              <a:rPr lang="en-US" baseline="0" dirty="0" smtClean="0"/>
              <a:t>-Thousand of South Asian workers arrive to Dubai to work for better future.</a:t>
            </a:r>
          </a:p>
          <a:p>
            <a:r>
              <a:rPr lang="en-US" baseline="0" dirty="0" smtClean="0"/>
              <a:t>-</a:t>
            </a:r>
            <a:r>
              <a:rPr lang="en-US" baseline="0" dirty="0" err="1" smtClean="0"/>
              <a:t>Cocke</a:t>
            </a:r>
            <a:r>
              <a:rPr lang="en-US" baseline="0" dirty="0" smtClean="0"/>
              <a:t> creates a phone booth with the currency of a bottle caps of 500ml bottle that cost 2.5AED for 3 minutes</a:t>
            </a:r>
          </a:p>
          <a:p>
            <a:r>
              <a:rPr lang="en-US" baseline="0" dirty="0" smtClean="0"/>
              <a:t>-Not only a cheaper phone call, but a refreshing drink</a:t>
            </a:r>
          </a:p>
        </p:txBody>
      </p:sp>
      <p:sp>
        <p:nvSpPr>
          <p:cNvPr id="4" name="Slide Number Placeholder 3"/>
          <p:cNvSpPr>
            <a:spLocks noGrp="1"/>
          </p:cNvSpPr>
          <p:nvPr>
            <p:ph type="sldNum" sz="quarter" idx="10"/>
          </p:nvPr>
        </p:nvSpPr>
        <p:spPr/>
        <p:txBody>
          <a:bodyPr/>
          <a:lstStyle/>
          <a:p>
            <a:fld id="{80EE8240-9A34-A645-9177-42500ED70EE0}" type="slidenum">
              <a:rPr lang="en-US" smtClean="0"/>
              <a:t>3</a:t>
            </a:fld>
            <a:endParaRPr lang="en-US"/>
          </a:p>
        </p:txBody>
      </p:sp>
    </p:spTree>
    <p:extLst>
      <p:ext uri="{BB962C8B-B14F-4D97-AF65-F5344CB8AC3E}">
        <p14:creationId xmlns:p14="http://schemas.microsoft.com/office/powerpoint/2010/main" val="692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-Playing on the side of devil’s advocate and argue that the workers will</a:t>
            </a:r>
            <a:r>
              <a:rPr lang="en-US" baseline="0" dirty="0" smtClean="0"/>
              <a:t> need to pay for the coke, it still works cheaper for them.</a:t>
            </a:r>
          </a:p>
          <a:p>
            <a:r>
              <a:rPr lang="en-US" baseline="0" dirty="0" smtClean="0"/>
              <a:t>-Coke creates a phone book with the currency of bottle caps of 500ml bottle with cost around 2.5aed for 3min compared to $0.91/min</a:t>
            </a:r>
          </a:p>
          <a:p>
            <a:r>
              <a:rPr lang="en-US" baseline="0" dirty="0" smtClean="0"/>
              <a:t>-They also get to have a refreshing drink</a:t>
            </a:r>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7</a:t>
            </a:fld>
            <a:endParaRPr lang="en-US"/>
          </a:p>
        </p:txBody>
      </p:sp>
    </p:spTree>
    <p:extLst>
      <p:ext uri="{BB962C8B-B14F-4D97-AF65-F5344CB8AC3E}">
        <p14:creationId xmlns:p14="http://schemas.microsoft.com/office/powerpoint/2010/main" val="385269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a:t>
            </a:r>
            <a:r>
              <a:rPr lang="en-US" baseline="0" dirty="0" smtClean="0"/>
              <a:t> comes with many moral obligations due to the fact the Coke company knows all the bad side affects of drinking too much coke.</a:t>
            </a:r>
          </a:p>
          <a:p>
            <a:r>
              <a:rPr lang="en-US" dirty="0" smtClean="0"/>
              <a:t>-Because</a:t>
            </a:r>
            <a:r>
              <a:rPr lang="en-US" baseline="0" dirty="0" smtClean="0"/>
              <a:t> of the low salary workers buy cheap sugary foods to increase their energy levels though they increase their chances of diabetes, or worsen them.</a:t>
            </a:r>
            <a:endParaRPr lang="en-US" dirty="0" smtClean="0"/>
          </a:p>
        </p:txBody>
      </p:sp>
      <p:sp>
        <p:nvSpPr>
          <p:cNvPr id="4" name="Slide Number Placeholder 3"/>
          <p:cNvSpPr>
            <a:spLocks noGrp="1"/>
          </p:cNvSpPr>
          <p:nvPr>
            <p:ph type="sldNum" sz="quarter" idx="10"/>
          </p:nvPr>
        </p:nvSpPr>
        <p:spPr/>
        <p:txBody>
          <a:bodyPr/>
          <a:lstStyle/>
          <a:p>
            <a:fld id="{80EE8240-9A34-A645-9177-42500ED70EE0}" type="slidenum">
              <a:rPr lang="en-US" smtClean="0"/>
              <a:t>8</a:t>
            </a:fld>
            <a:endParaRPr lang="en-US"/>
          </a:p>
        </p:txBody>
      </p:sp>
    </p:spTree>
    <p:extLst>
      <p:ext uri="{BB962C8B-B14F-4D97-AF65-F5344CB8AC3E}">
        <p14:creationId xmlns:p14="http://schemas.microsoft.com/office/powerpoint/2010/main" val="22827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9</a:t>
            </a:fld>
            <a:endParaRPr lang="en-US"/>
          </a:p>
        </p:txBody>
      </p:sp>
    </p:spTree>
    <p:extLst>
      <p:ext uri="{BB962C8B-B14F-4D97-AF65-F5344CB8AC3E}">
        <p14:creationId xmlns:p14="http://schemas.microsoft.com/office/powerpoint/2010/main" val="165781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-Moral truth refers to the event that are seen to be morally upright.</a:t>
            </a:r>
          </a:p>
          <a:p>
            <a:r>
              <a:rPr lang="en-US" dirty="0" smtClean="0"/>
              <a:t>-They</a:t>
            </a:r>
            <a:r>
              <a:rPr lang="en-US" baseline="0" dirty="0" smtClean="0"/>
              <a:t> are also principles and values that are accepted in the community by people and they are regarded as good decent.</a:t>
            </a:r>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13</a:t>
            </a:fld>
            <a:endParaRPr lang="en-US"/>
          </a:p>
        </p:txBody>
      </p:sp>
    </p:spTree>
    <p:extLst>
      <p:ext uri="{BB962C8B-B14F-4D97-AF65-F5344CB8AC3E}">
        <p14:creationId xmlns:p14="http://schemas.microsoft.com/office/powerpoint/2010/main" val="361248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saying that there are many principles and</a:t>
            </a:r>
            <a:r>
              <a:rPr lang="en-US" baseline="0" dirty="0" smtClean="0"/>
              <a:t> v</a:t>
            </a:r>
            <a:r>
              <a:rPr lang="en-US" dirty="0" smtClean="0"/>
              <a:t>alues that are accepted in the</a:t>
            </a:r>
            <a:r>
              <a:rPr lang="en-US" baseline="0" dirty="0" smtClean="0"/>
              <a:t> community by people regarding things being good and decent, the community of people now have to think what is morally good about this machine and what is not.</a:t>
            </a:r>
          </a:p>
          <a:p>
            <a:endParaRPr lang="en-US" baseline="0" dirty="0" smtClean="0"/>
          </a:p>
          <a:p>
            <a:r>
              <a:rPr lang="en-US" baseline="0" dirty="0" smtClean="0"/>
              <a:t>1)It is morally good because the workers get to call their families more often and they get to have a nice cool refreshing drink </a:t>
            </a:r>
          </a:p>
          <a:p>
            <a:r>
              <a:rPr lang="en-US" baseline="0" dirty="0" smtClean="0"/>
              <a:t>2)Through it is not morally ok because workers will want to speak to their families more often and they will buy coke more often which increases the profit of coke and also increase health risks in the workers.</a:t>
            </a:r>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15</a:t>
            </a:fld>
            <a:endParaRPr lang="en-US"/>
          </a:p>
        </p:txBody>
      </p:sp>
    </p:spTree>
    <p:extLst>
      <p:ext uri="{BB962C8B-B14F-4D97-AF65-F5344CB8AC3E}">
        <p14:creationId xmlns:p14="http://schemas.microsoft.com/office/powerpoint/2010/main" val="343724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75% of the migrant workers in Dubai do not have health insurance and any health</a:t>
            </a:r>
            <a:r>
              <a:rPr lang="en-US" baseline="0" dirty="0" smtClean="0"/>
              <a:t> problems that occurs for them cannot be resolved easily. </a:t>
            </a:r>
          </a:p>
          <a:p>
            <a:r>
              <a:rPr lang="en-US" baseline="0" dirty="0" smtClean="0"/>
              <a:t>-From medical bills workers may not be able to send enough money back home.</a:t>
            </a:r>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16</a:t>
            </a:fld>
            <a:endParaRPr lang="en-US"/>
          </a:p>
        </p:txBody>
      </p:sp>
    </p:spTree>
    <p:extLst>
      <p:ext uri="{BB962C8B-B14F-4D97-AF65-F5344CB8AC3E}">
        <p14:creationId xmlns:p14="http://schemas.microsoft.com/office/powerpoint/2010/main" val="353121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coke advertising</a:t>
            </a:r>
            <a:r>
              <a:rPr lang="en-US" baseline="0" dirty="0" smtClean="0"/>
              <a:t> a fizzy drink they should advertise water. They could be be selling the product for the same amount of money but with a better moral value.</a:t>
            </a:r>
          </a:p>
          <a:p>
            <a:r>
              <a:rPr lang="en-US" baseline="0" dirty="0" smtClean="0"/>
              <a:t>1)Workers will be hydrated more often</a:t>
            </a:r>
          </a:p>
          <a:p>
            <a:r>
              <a:rPr lang="en-US" baseline="0" dirty="0" smtClean="0"/>
              <a:t>2)Coke will be getting the profit that it wants</a:t>
            </a:r>
          </a:p>
          <a:p>
            <a:r>
              <a:rPr lang="en-US" baseline="0" dirty="0" smtClean="0"/>
              <a:t>3)Both sides will be getting positive impact towards them.</a:t>
            </a:r>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19</a:t>
            </a:fld>
            <a:endParaRPr lang="en-US"/>
          </a:p>
        </p:txBody>
      </p:sp>
    </p:spTree>
    <p:extLst>
      <p:ext uri="{BB962C8B-B14F-4D97-AF65-F5344CB8AC3E}">
        <p14:creationId xmlns:p14="http://schemas.microsoft.com/office/powerpoint/2010/main" val="113861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Coke is doing a good thing by trying to connect migrant workers to their families. Though the company</a:t>
            </a:r>
            <a:r>
              <a:rPr lang="en-US" baseline="0" dirty="0" smtClean="0"/>
              <a:t> should try to think more about about the downside of the happiness machine and give the workers a healthier decision than coke.</a:t>
            </a:r>
            <a:endParaRPr lang="en-US" dirty="0" smtClean="0"/>
          </a:p>
          <a:p>
            <a:endParaRPr lang="en-US" dirty="0"/>
          </a:p>
        </p:txBody>
      </p:sp>
      <p:sp>
        <p:nvSpPr>
          <p:cNvPr id="4" name="Slide Number Placeholder 3"/>
          <p:cNvSpPr>
            <a:spLocks noGrp="1"/>
          </p:cNvSpPr>
          <p:nvPr>
            <p:ph type="sldNum" sz="quarter" idx="10"/>
          </p:nvPr>
        </p:nvSpPr>
        <p:spPr/>
        <p:txBody>
          <a:bodyPr/>
          <a:lstStyle/>
          <a:p>
            <a:fld id="{80EE8240-9A34-A645-9177-42500ED70EE0}" type="slidenum">
              <a:rPr lang="en-US" smtClean="0"/>
              <a:t>20</a:t>
            </a:fld>
            <a:endParaRPr lang="en-US"/>
          </a:p>
        </p:txBody>
      </p:sp>
    </p:spTree>
    <p:extLst>
      <p:ext uri="{BB962C8B-B14F-4D97-AF65-F5344CB8AC3E}">
        <p14:creationId xmlns:p14="http://schemas.microsoft.com/office/powerpoint/2010/main" val="353683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5/16/15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5/16/15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Coca Cola’s Happiness Machine</a:t>
            </a:r>
            <a:endParaRPr lang="en-US" sz="3600" dirty="0"/>
          </a:p>
        </p:txBody>
      </p:sp>
      <p:sp>
        <p:nvSpPr>
          <p:cNvPr id="3" name="Subtitle 2"/>
          <p:cNvSpPr>
            <a:spLocks noGrp="1"/>
          </p:cNvSpPr>
          <p:nvPr>
            <p:ph type="subTitle" idx="1"/>
          </p:nvPr>
        </p:nvSpPr>
        <p:spPr/>
        <p:txBody>
          <a:bodyPr/>
          <a:lstStyle/>
          <a:p>
            <a:r>
              <a:rPr lang="en-US" dirty="0" err="1" smtClean="0"/>
              <a:t>Pecha</a:t>
            </a:r>
            <a:r>
              <a:rPr lang="en-US" dirty="0" smtClean="0"/>
              <a:t> </a:t>
            </a:r>
            <a:r>
              <a:rPr lang="en-US" smtClean="0"/>
              <a:t>Kucha</a:t>
            </a:r>
            <a:endParaRPr lang="en-US" dirty="0"/>
          </a:p>
        </p:txBody>
      </p:sp>
    </p:spTree>
    <p:extLst>
      <p:ext uri="{BB962C8B-B14F-4D97-AF65-F5344CB8AC3E}">
        <p14:creationId xmlns:p14="http://schemas.microsoft.com/office/powerpoint/2010/main" val="21099518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Cheaper Phone call</a:t>
            </a:r>
          </a:p>
          <a:p>
            <a:r>
              <a:rPr lang="en-US" dirty="0" smtClean="0"/>
              <a:t>Boost of energy</a:t>
            </a:r>
            <a:endParaRPr lang="en-US" dirty="0"/>
          </a:p>
        </p:txBody>
      </p:sp>
      <p:pic>
        <p:nvPicPr>
          <p:cNvPr id="4" name="Picture 3" descr="Free Calls  Pakistan-Cheap Phone calls voip -International-P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759" y="1016455"/>
            <a:ext cx="5017093" cy="5559482"/>
          </a:xfrm>
          <a:prstGeom prst="rect">
            <a:avLst/>
          </a:prstGeom>
        </p:spPr>
      </p:pic>
    </p:spTree>
    <p:extLst>
      <p:ext uri="{BB962C8B-B14F-4D97-AF65-F5344CB8AC3E}">
        <p14:creationId xmlns:p14="http://schemas.microsoft.com/office/powerpoint/2010/main" val="409758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affects</a:t>
            </a:r>
            <a:endParaRPr lang="en-US" dirty="0"/>
          </a:p>
        </p:txBody>
      </p:sp>
      <p:sp>
        <p:nvSpPr>
          <p:cNvPr id="3" name="Content Placeholder 2"/>
          <p:cNvSpPr>
            <a:spLocks noGrp="1"/>
          </p:cNvSpPr>
          <p:nvPr>
            <p:ph idx="1"/>
          </p:nvPr>
        </p:nvSpPr>
        <p:spPr/>
        <p:txBody>
          <a:bodyPr/>
          <a:lstStyle/>
          <a:p>
            <a:r>
              <a:rPr lang="en-US" dirty="0" smtClean="0"/>
              <a:t>Contains:</a:t>
            </a:r>
          </a:p>
          <a:p>
            <a:pPr marL="0" indent="0">
              <a:buNone/>
            </a:pPr>
            <a:r>
              <a:rPr lang="en-US" dirty="0"/>
              <a:t> </a:t>
            </a:r>
            <a:r>
              <a:rPr lang="en-US" dirty="0" smtClean="0"/>
              <a:t>     -Caffeine for energy: makes a person more alert and increase performance on certain tasks</a:t>
            </a:r>
            <a:endParaRPr lang="en-US" dirty="0"/>
          </a:p>
        </p:txBody>
      </p:sp>
      <p:pic>
        <p:nvPicPr>
          <p:cNvPr id="4" name="Picture 3" descr="1481px-Heaflth_effects_of_caffeine.png"/>
          <p:cNvPicPr>
            <a:picLocks noChangeAspect="1"/>
          </p:cNvPicPr>
          <p:nvPr/>
        </p:nvPicPr>
        <p:blipFill rotWithShape="1">
          <a:blip r:embed="rId2">
            <a:extLst>
              <a:ext uri="{28A0092B-C50C-407E-A947-70E740481C1C}">
                <a14:useLocalDpi xmlns:a14="http://schemas.microsoft.com/office/drawing/2010/main" val="0"/>
              </a:ext>
            </a:extLst>
          </a:blip>
          <a:srcRect r="40449"/>
          <a:stretch/>
        </p:blipFill>
        <p:spPr>
          <a:xfrm>
            <a:off x="6229165" y="3072275"/>
            <a:ext cx="2705675" cy="3785724"/>
          </a:xfrm>
          <a:prstGeom prst="rect">
            <a:avLst/>
          </a:prstGeom>
        </p:spPr>
      </p:pic>
    </p:spTree>
    <p:extLst>
      <p:ext uri="{BB962C8B-B14F-4D97-AF65-F5344CB8AC3E}">
        <p14:creationId xmlns:p14="http://schemas.microsoft.com/office/powerpoint/2010/main" val="193343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6856"/>
            <a:ext cx="8467963" cy="5229270"/>
          </a:xfrm>
        </p:spPr>
        <p:txBody>
          <a:bodyPr/>
          <a:lstStyle/>
          <a:p>
            <a:pPr algn="ctr"/>
            <a:r>
              <a:rPr lang="en-US" sz="11500" b="1" dirty="0" smtClean="0"/>
              <a:t>Do moral truths exist?</a:t>
            </a:r>
            <a:endParaRPr lang="en-US" sz="11500" b="1" dirty="0"/>
          </a:p>
        </p:txBody>
      </p:sp>
    </p:spTree>
    <p:extLst>
      <p:ext uri="{BB962C8B-B14F-4D97-AF65-F5344CB8AC3E}">
        <p14:creationId xmlns:p14="http://schemas.microsoft.com/office/powerpoint/2010/main" val="35366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oral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727" y="592667"/>
            <a:ext cx="4097605" cy="3885494"/>
          </a:xfrm>
          <a:prstGeom prst="rect">
            <a:avLst/>
          </a:prstGeom>
        </p:spPr>
      </p:pic>
      <p:pic>
        <p:nvPicPr>
          <p:cNvPr id="5" name="Picture 4" descr="trut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78" y="3749675"/>
            <a:ext cx="4924425" cy="2600325"/>
          </a:xfrm>
          <a:prstGeom prst="rect">
            <a:avLst/>
          </a:prstGeom>
        </p:spPr>
      </p:pic>
    </p:spTree>
    <p:extLst>
      <p:ext uri="{BB962C8B-B14F-4D97-AF65-F5344CB8AC3E}">
        <p14:creationId xmlns:p14="http://schemas.microsoft.com/office/powerpoint/2010/main" val="286751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60399"/>
            <a:ext cx="7642579" cy="5096933"/>
          </a:xfrm>
        </p:spPr>
        <p:txBody>
          <a:bodyPr/>
          <a:lstStyle/>
          <a:p>
            <a:pPr algn="ctr"/>
            <a:r>
              <a:rPr lang="en-US" sz="4600" b="1" dirty="0" smtClean="0"/>
              <a:t>To what extent is it right for coke to take advantage of their uneducated customers through their new machine?</a:t>
            </a:r>
            <a:endParaRPr lang="en-US" sz="4600" b="1" dirty="0"/>
          </a:p>
        </p:txBody>
      </p:sp>
    </p:spTree>
    <p:extLst>
      <p:ext uri="{BB962C8B-B14F-4D97-AF65-F5344CB8AC3E}">
        <p14:creationId xmlns:p14="http://schemas.microsoft.com/office/powerpoint/2010/main" val="12802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Moral-Valu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25" y="254000"/>
            <a:ext cx="7197100" cy="6321777"/>
          </a:xfrm>
          <a:prstGeom prst="rect">
            <a:avLst/>
          </a:prstGeom>
        </p:spPr>
      </p:pic>
    </p:spTree>
    <p:extLst>
      <p:ext uri="{BB962C8B-B14F-4D97-AF65-F5344CB8AC3E}">
        <p14:creationId xmlns:p14="http://schemas.microsoft.com/office/powerpoint/2010/main" val="26321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uae_healthca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 y="643127"/>
            <a:ext cx="8000537" cy="5483035"/>
          </a:xfrm>
          <a:prstGeom prst="rect">
            <a:avLst/>
          </a:prstGeom>
        </p:spPr>
      </p:pic>
    </p:spTree>
    <p:extLst>
      <p:ext uri="{BB962C8B-B14F-4D97-AF65-F5344CB8AC3E}">
        <p14:creationId xmlns:p14="http://schemas.microsoft.com/office/powerpoint/2010/main" val="317898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8132050" cy="5339386"/>
          </a:xfrm>
        </p:spPr>
        <p:txBody>
          <a:bodyPr/>
          <a:lstStyle/>
          <a:p>
            <a:r>
              <a:rPr lang="en-US" sz="8000" dirty="0" smtClean="0"/>
              <a:t>Hope</a:t>
            </a:r>
            <a:endParaRPr lang="en-US" sz="8000" dirty="0"/>
          </a:p>
        </p:txBody>
      </p:sp>
    </p:spTree>
    <p:extLst>
      <p:ext uri="{BB962C8B-B14F-4D97-AF65-F5344CB8AC3E}">
        <p14:creationId xmlns:p14="http://schemas.microsoft.com/office/powerpoint/2010/main" val="296733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icle-2607686-1D2C6B6D00000578-627_634x4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14" y="1162897"/>
            <a:ext cx="6825836" cy="4963266"/>
          </a:xfrm>
          <a:prstGeom prst="rect">
            <a:avLst/>
          </a:prstGeom>
        </p:spPr>
      </p:pic>
    </p:spTree>
    <p:extLst>
      <p:ext uri="{BB962C8B-B14F-4D97-AF65-F5344CB8AC3E}">
        <p14:creationId xmlns:p14="http://schemas.microsoft.com/office/powerpoint/2010/main" val="187153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Real Life Situation -Conclusion</a:t>
            </a:r>
            <a:endParaRPr lang="en-US" dirty="0"/>
          </a:p>
        </p:txBody>
      </p:sp>
      <p:sp>
        <p:nvSpPr>
          <p:cNvPr id="3" name="Content Placeholder 2"/>
          <p:cNvSpPr>
            <a:spLocks noGrp="1"/>
          </p:cNvSpPr>
          <p:nvPr>
            <p:ph idx="1"/>
          </p:nvPr>
        </p:nvSpPr>
        <p:spPr/>
        <p:txBody>
          <a:bodyPr/>
          <a:lstStyle/>
          <a:p>
            <a:endParaRPr lang="en-US"/>
          </a:p>
        </p:txBody>
      </p:sp>
      <p:pic>
        <p:nvPicPr>
          <p:cNvPr id="4" name="Picture 3" descr="bot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004720"/>
            <a:ext cx="8092279" cy="5121443"/>
          </a:xfrm>
          <a:prstGeom prst="rect">
            <a:avLst/>
          </a:prstGeom>
        </p:spPr>
      </p:pic>
    </p:spTree>
    <p:extLst>
      <p:ext uri="{BB962C8B-B14F-4D97-AF65-F5344CB8AC3E}">
        <p14:creationId xmlns:p14="http://schemas.microsoft.com/office/powerpoint/2010/main" val="208399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Creates Phone Booth</a:t>
            </a:r>
            <a:endParaRPr lang="en-US" dirty="0"/>
          </a:p>
        </p:txBody>
      </p:sp>
      <p:sp>
        <p:nvSpPr>
          <p:cNvPr id="3" name="Content Placeholder 2"/>
          <p:cNvSpPr>
            <a:spLocks noGrp="1"/>
          </p:cNvSpPr>
          <p:nvPr>
            <p:ph idx="1"/>
          </p:nvPr>
        </p:nvSpPr>
        <p:spPr/>
        <p:txBody>
          <a:bodyPr/>
          <a:lstStyle/>
          <a:p>
            <a:r>
              <a:rPr lang="en-US" dirty="0" smtClean="0"/>
              <a:t>Coke creates a phone booth that accepts bottle caps instead of coins for UAE workers to call home.</a:t>
            </a:r>
            <a:endParaRPr lang="en-US" dirty="0"/>
          </a:p>
        </p:txBody>
      </p:sp>
      <p:pic>
        <p:nvPicPr>
          <p:cNvPr id="9" name="Picture 8" descr="Coca-Cola-Phone-Boo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701" y="2969846"/>
            <a:ext cx="6113530" cy="3634154"/>
          </a:xfrm>
          <a:prstGeom prst="rect">
            <a:avLst/>
          </a:prstGeom>
        </p:spPr>
      </p:pic>
    </p:spTree>
    <p:extLst>
      <p:ext uri="{BB962C8B-B14F-4D97-AF65-F5344CB8AC3E}">
        <p14:creationId xmlns:p14="http://schemas.microsoft.com/office/powerpoint/2010/main" val="3335806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afest-way-to-escape-carbonated-drin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514078"/>
            <a:ext cx="7973568" cy="4279392"/>
          </a:xfrm>
          <a:prstGeom prst="rect">
            <a:avLst/>
          </a:prstGeom>
        </p:spPr>
      </p:pic>
    </p:spTree>
    <p:extLst>
      <p:ext uri="{BB962C8B-B14F-4D97-AF65-F5344CB8AC3E}">
        <p14:creationId xmlns:p14="http://schemas.microsoft.com/office/powerpoint/2010/main" val="89287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ubai-Migrant-Workers-JPE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07" y="2209800"/>
            <a:ext cx="6537569" cy="4354123"/>
          </a:xfrm>
          <a:prstGeom prst="rect">
            <a:avLst/>
          </a:prstGeom>
        </p:spPr>
      </p:pic>
    </p:spTree>
    <p:extLst>
      <p:ext uri="{BB962C8B-B14F-4D97-AF65-F5344CB8AC3E}">
        <p14:creationId xmlns:p14="http://schemas.microsoft.com/office/powerpoint/2010/main" val="2533796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vs. right morals</a:t>
            </a:r>
            <a:endParaRPr lang="en-US" dirty="0"/>
          </a:p>
        </p:txBody>
      </p:sp>
      <p:sp>
        <p:nvSpPr>
          <p:cNvPr id="3" name="Content Placeholder 2"/>
          <p:cNvSpPr>
            <a:spLocks noGrp="1"/>
          </p:cNvSpPr>
          <p:nvPr>
            <p:ph idx="1"/>
          </p:nvPr>
        </p:nvSpPr>
        <p:spPr/>
        <p:txBody>
          <a:bodyPr/>
          <a:lstStyle/>
          <a:p>
            <a:r>
              <a:rPr lang="en-US" dirty="0" smtClean="0"/>
              <a:t>Coke has the knowledge, yet is exploiting the workers due to their </a:t>
            </a:r>
            <a:r>
              <a:rPr lang="en-US" dirty="0" err="1" smtClean="0"/>
              <a:t>naiveness</a:t>
            </a:r>
            <a:r>
              <a:rPr lang="en-US" dirty="0" smtClean="0"/>
              <a:t>.</a:t>
            </a:r>
            <a:endParaRPr lang="en-US" dirty="0"/>
          </a:p>
        </p:txBody>
      </p:sp>
      <p:pic>
        <p:nvPicPr>
          <p:cNvPr id="4" name="Picture 3" descr="right-deci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499" y="2906861"/>
            <a:ext cx="3952581" cy="2625643"/>
          </a:xfrm>
          <a:prstGeom prst="rect">
            <a:avLst/>
          </a:prstGeom>
        </p:spPr>
      </p:pic>
      <p:pic>
        <p:nvPicPr>
          <p:cNvPr id="5" name="Picture 4" descr="gg582121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57" y="3481524"/>
            <a:ext cx="3079849" cy="3135176"/>
          </a:xfrm>
          <a:prstGeom prst="rect">
            <a:avLst/>
          </a:prstGeom>
        </p:spPr>
      </p:pic>
    </p:spTree>
    <p:extLst>
      <p:ext uri="{BB962C8B-B14F-4D97-AF65-F5344CB8AC3E}">
        <p14:creationId xmlns:p14="http://schemas.microsoft.com/office/powerpoint/2010/main" val="25441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Extracting morally significant aspects using reason from the perception of the current situation</a:t>
            </a:r>
            <a:endParaRPr lang="en-US" dirty="0"/>
          </a:p>
        </p:txBody>
      </p:sp>
    </p:spTree>
    <p:extLst>
      <p:ext uri="{BB962C8B-B14F-4D97-AF65-F5344CB8AC3E}">
        <p14:creationId xmlns:p14="http://schemas.microsoft.com/office/powerpoint/2010/main" val="76540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399"/>
            <a:ext cx="8408970" cy="4826045"/>
          </a:xfrm>
        </p:spPr>
        <p:txBody>
          <a:bodyPr/>
          <a:lstStyle/>
          <a:p>
            <a:pPr algn="ctr"/>
            <a:r>
              <a:rPr lang="en-US" sz="6000" b="1" dirty="0" smtClean="0"/>
              <a:t>To what extent might possession of knowledge carry with it moral obligations?</a:t>
            </a:r>
            <a:endParaRPr lang="en-US" sz="6000" b="1" dirty="0"/>
          </a:p>
        </p:txBody>
      </p:sp>
    </p:spTree>
    <p:extLst>
      <p:ext uri="{BB962C8B-B14F-4D97-AF65-F5344CB8AC3E}">
        <p14:creationId xmlns:p14="http://schemas.microsoft.com/office/powerpoint/2010/main" val="369800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822777" cy="3262690"/>
          </a:xfrm>
        </p:spPr>
        <p:txBody>
          <a:bodyPr/>
          <a:lstStyle/>
          <a:p>
            <a:r>
              <a:rPr lang="en-US" sz="4000" b="1" dirty="0" smtClean="0"/>
              <a:t>NONE its all about the business</a:t>
            </a:r>
            <a:endParaRPr lang="en-US" sz="4000" b="1" dirty="0"/>
          </a:p>
        </p:txBody>
      </p:sp>
    </p:spTree>
    <p:extLst>
      <p:ext uri="{BB962C8B-B14F-4D97-AF65-F5344CB8AC3E}">
        <p14:creationId xmlns:p14="http://schemas.microsoft.com/office/powerpoint/2010/main" val="267916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Shot 2014-06-01 at 10.2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3" y="2455333"/>
            <a:ext cx="9166183" cy="2471561"/>
          </a:xfrm>
          <a:prstGeom prst="rect">
            <a:avLst/>
          </a:prstGeom>
        </p:spPr>
      </p:pic>
    </p:spTree>
    <p:extLst>
      <p:ext uri="{BB962C8B-B14F-4D97-AF65-F5344CB8AC3E}">
        <p14:creationId xmlns:p14="http://schemas.microsoft.com/office/powerpoint/2010/main" val="12964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355ml -&gt;</a:t>
            </a:r>
            <a:endParaRPr lang="en-US" dirty="0"/>
          </a:p>
        </p:txBody>
      </p:sp>
      <p:pic>
        <p:nvPicPr>
          <p:cNvPr id="4" name="Picture 3" descr="Coke-Increases-Diabetes-by-20-perc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616" y="1559453"/>
            <a:ext cx="5458219" cy="4566710"/>
          </a:xfrm>
          <a:prstGeom prst="rect">
            <a:avLst/>
          </a:prstGeom>
        </p:spPr>
      </p:pic>
    </p:spTree>
    <p:extLst>
      <p:ext uri="{BB962C8B-B14F-4D97-AF65-F5344CB8AC3E}">
        <p14:creationId xmlns:p14="http://schemas.microsoft.com/office/powerpoint/2010/main" val="2625251696"/>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136</TotalTime>
  <Words>651</Words>
  <Application>Microsoft Macintosh PowerPoint</Application>
  <PresentationFormat>On-screen Show (4:3)</PresentationFormat>
  <Paragraphs>50</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Plaza</vt:lpstr>
      <vt:lpstr>Coca Cola’s Happiness Machine</vt:lpstr>
      <vt:lpstr>Coke Creates Phone Booth</vt:lpstr>
      <vt:lpstr>PowerPoint Presentation</vt:lpstr>
      <vt:lpstr>Knowledge vs. right morals</vt:lpstr>
      <vt:lpstr>PowerPoint Presentation</vt:lpstr>
      <vt:lpstr>To what extent might possession of knowledge carry with it moral obligations?</vt:lpstr>
      <vt:lpstr>NONE its all about the business</vt:lpstr>
      <vt:lpstr>PowerPoint Presentation</vt:lpstr>
      <vt:lpstr>PowerPoint Presentation</vt:lpstr>
      <vt:lpstr>PowerPoint Presentation</vt:lpstr>
      <vt:lpstr>Positive affects</vt:lpstr>
      <vt:lpstr>Do moral truths exist?</vt:lpstr>
      <vt:lpstr>PowerPoint Presentation</vt:lpstr>
      <vt:lpstr>To what extent is it right for coke to take advantage of their uneducated customers through their new machine?</vt:lpstr>
      <vt:lpstr>PowerPoint Presentation</vt:lpstr>
      <vt:lpstr>PowerPoint Presentation</vt:lpstr>
      <vt:lpstr>Hope</vt:lpstr>
      <vt:lpstr>PowerPoint Presentation</vt:lpstr>
      <vt:lpstr>Return to Real Life Situation -Conclusion</vt:lpstr>
      <vt:lpstr>PowerPoint Presentation</vt:lpstr>
    </vt:vector>
  </TitlesOfParts>
  <Company>Dubai American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Coca Cola’s Happiness Machine</dc:title>
  <dc:creator>Rojan Lotfdoust</dc:creator>
  <cp:lastModifiedBy>Rojan Lotfdoust</cp:lastModifiedBy>
  <cp:revision>9</cp:revision>
  <dcterms:created xsi:type="dcterms:W3CDTF">2014-06-01T18:27:52Z</dcterms:created>
  <dcterms:modified xsi:type="dcterms:W3CDTF">2015-05-16T17:51:39Z</dcterms:modified>
</cp:coreProperties>
</file>